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</p:sldMasterIdLst>
  <p:notesMasterIdLst>
    <p:notesMasterId r:id="rId10"/>
  </p:notesMasterIdLst>
  <p:sldIdLst>
    <p:sldId id="256" r:id="rId2"/>
    <p:sldId id="257" r:id="rId3"/>
    <p:sldId id="311" r:id="rId4"/>
    <p:sldId id="269" r:id="rId5"/>
    <p:sldId id="258" r:id="rId6"/>
    <p:sldId id="266" r:id="rId7"/>
    <p:sldId id="274" r:id="rId8"/>
    <p:sldId id="289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 Medium" panose="00000600000000000000" pitchFamily="2" charset="0"/>
      <p:regular r:id="rId15"/>
      <p:italic r:id="rId16"/>
    </p:embeddedFont>
    <p:embeddedFont>
      <p:font typeface="Palanquin SemiBold" panose="020B0604020202020204" charset="0"/>
      <p:regular r:id="rId17"/>
      <p:bold r:id="rId18"/>
    </p:embeddedFont>
    <p:embeddedFont>
      <p:font typeface="Playfair Display" panose="000005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E50051B-DF30-438F-B6C5-ECDC1F92C164}">
  <a:tblStyle styleId="{3E50051B-DF30-438F-B6C5-ECDC1F92C1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06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a5e0f777a9_0_4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a5e0f777a9_0_4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5e0f777a9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5e0f777a9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177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a5e0f777a9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a5e0f777a9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9f35faa215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9f35faa215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a5e0f777a9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a5e0f777a9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a5e0f777a9_0_5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a5e0f777a9_0_5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a5e0f777a9_0_40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a5e0f777a9_0_40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1098950" y="1393575"/>
            <a:ext cx="3258600" cy="19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3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98950" y="3273479"/>
            <a:ext cx="22749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3687" y="0"/>
            <a:ext cx="1499875" cy="1607950"/>
            <a:chOff x="-33687" y="113450"/>
            <a:chExt cx="1499875" cy="1607950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-33687" y="113450"/>
              <a:ext cx="1002000" cy="1607950"/>
            </a:xfrm>
            <a:custGeom>
              <a:avLst/>
              <a:gdLst/>
              <a:ahLst/>
              <a:cxnLst/>
              <a:rect l="l" t="t" r="r" b="b"/>
              <a:pathLst>
                <a:path w="40080" h="64318" extrusionOk="0">
                  <a:moveTo>
                    <a:pt x="38384" y="1"/>
                  </a:moveTo>
                  <a:cubicBezTo>
                    <a:pt x="35907" y="1"/>
                    <a:pt x="31554" y="296"/>
                    <a:pt x="31201" y="321"/>
                  </a:cubicBezTo>
                  <a:cubicBezTo>
                    <a:pt x="24833" y="1064"/>
                    <a:pt x="18537" y="3187"/>
                    <a:pt x="13337" y="7042"/>
                  </a:cubicBezTo>
                  <a:cubicBezTo>
                    <a:pt x="10648" y="9059"/>
                    <a:pt x="8278" y="11499"/>
                    <a:pt x="6368" y="14294"/>
                  </a:cubicBezTo>
                  <a:cubicBezTo>
                    <a:pt x="8597" y="15284"/>
                    <a:pt x="10578" y="16735"/>
                    <a:pt x="12205" y="18574"/>
                  </a:cubicBezTo>
                  <a:cubicBezTo>
                    <a:pt x="15884" y="22854"/>
                    <a:pt x="11922" y="29682"/>
                    <a:pt x="8385" y="32653"/>
                  </a:cubicBezTo>
                  <a:cubicBezTo>
                    <a:pt x="5944" y="34705"/>
                    <a:pt x="3078" y="36226"/>
                    <a:pt x="1" y="37110"/>
                  </a:cubicBezTo>
                  <a:cubicBezTo>
                    <a:pt x="107" y="41709"/>
                    <a:pt x="1239" y="46272"/>
                    <a:pt x="3220" y="50411"/>
                  </a:cubicBezTo>
                  <a:cubicBezTo>
                    <a:pt x="11285" y="52321"/>
                    <a:pt x="18714" y="56283"/>
                    <a:pt x="24020" y="63004"/>
                  </a:cubicBezTo>
                  <a:cubicBezTo>
                    <a:pt x="24338" y="63428"/>
                    <a:pt x="24657" y="63853"/>
                    <a:pt x="24939" y="64277"/>
                  </a:cubicBezTo>
                  <a:cubicBezTo>
                    <a:pt x="25522" y="64305"/>
                    <a:pt x="26105" y="64318"/>
                    <a:pt x="26686" y="64318"/>
                  </a:cubicBezTo>
                  <a:cubicBezTo>
                    <a:pt x="28331" y="64318"/>
                    <a:pt x="29970" y="64212"/>
                    <a:pt x="31590" y="64029"/>
                  </a:cubicBezTo>
                  <a:cubicBezTo>
                    <a:pt x="32439" y="63923"/>
                    <a:pt x="40080" y="62862"/>
                    <a:pt x="40080" y="62261"/>
                  </a:cubicBezTo>
                  <a:lnTo>
                    <a:pt x="40080" y="180"/>
                  </a:lnTo>
                  <a:cubicBezTo>
                    <a:pt x="40069" y="48"/>
                    <a:pt x="39378" y="1"/>
                    <a:pt x="38384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344813" y="1374575"/>
              <a:ext cx="543025" cy="345825"/>
            </a:xfrm>
            <a:custGeom>
              <a:avLst/>
              <a:gdLst/>
              <a:ahLst/>
              <a:cxnLst/>
              <a:rect l="l" t="t" r="r" b="b"/>
              <a:pathLst>
                <a:path w="21721" h="13833" extrusionOk="0">
                  <a:moveTo>
                    <a:pt x="1" y="1"/>
                  </a:moveTo>
                  <a:cubicBezTo>
                    <a:pt x="2159" y="4352"/>
                    <a:pt x="5519" y="7995"/>
                    <a:pt x="9729" y="10472"/>
                  </a:cubicBezTo>
                  <a:cubicBezTo>
                    <a:pt x="13125" y="12382"/>
                    <a:pt x="16945" y="13549"/>
                    <a:pt x="20872" y="13797"/>
                  </a:cubicBezTo>
                  <a:lnTo>
                    <a:pt x="21720" y="13832"/>
                  </a:lnTo>
                  <a:cubicBezTo>
                    <a:pt x="21438" y="13408"/>
                    <a:pt x="21119" y="12983"/>
                    <a:pt x="20801" y="12594"/>
                  </a:cubicBezTo>
                  <a:cubicBezTo>
                    <a:pt x="15495" y="5873"/>
                    <a:pt x="8066" y="1911"/>
                    <a:pt x="1" y="1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809088" y="420675"/>
              <a:ext cx="657100" cy="644925"/>
            </a:xfrm>
            <a:custGeom>
              <a:avLst/>
              <a:gdLst/>
              <a:ahLst/>
              <a:cxnLst/>
              <a:rect l="l" t="t" r="r" b="b"/>
              <a:pathLst>
                <a:path w="26284" h="25797" extrusionOk="0">
                  <a:moveTo>
                    <a:pt x="16555" y="0"/>
                  </a:moveTo>
                  <a:cubicBezTo>
                    <a:pt x="14261" y="0"/>
                    <a:pt x="11956" y="260"/>
                    <a:pt x="9728" y="802"/>
                  </a:cubicBezTo>
                  <a:cubicBezTo>
                    <a:pt x="6863" y="1510"/>
                    <a:pt x="4811" y="3349"/>
                    <a:pt x="3219" y="5861"/>
                  </a:cubicBezTo>
                  <a:cubicBezTo>
                    <a:pt x="2618" y="6851"/>
                    <a:pt x="2088" y="7948"/>
                    <a:pt x="1698" y="9080"/>
                  </a:cubicBezTo>
                  <a:cubicBezTo>
                    <a:pt x="0" y="14067"/>
                    <a:pt x="1026" y="20965"/>
                    <a:pt x="5837" y="24007"/>
                  </a:cubicBezTo>
                  <a:cubicBezTo>
                    <a:pt x="7927" y="25325"/>
                    <a:pt x="10601" y="25796"/>
                    <a:pt x="13221" y="25796"/>
                  </a:cubicBezTo>
                  <a:cubicBezTo>
                    <a:pt x="14681" y="25796"/>
                    <a:pt x="16124" y="25650"/>
                    <a:pt x="17440" y="25422"/>
                  </a:cubicBezTo>
                  <a:cubicBezTo>
                    <a:pt x="18253" y="25281"/>
                    <a:pt x="19102" y="25104"/>
                    <a:pt x="19881" y="24856"/>
                  </a:cubicBezTo>
                  <a:cubicBezTo>
                    <a:pt x="19668" y="18772"/>
                    <a:pt x="20871" y="12723"/>
                    <a:pt x="23383" y="7170"/>
                  </a:cubicBezTo>
                  <a:cubicBezTo>
                    <a:pt x="24196" y="5365"/>
                    <a:pt x="25151" y="3632"/>
                    <a:pt x="26283" y="2005"/>
                  </a:cubicBezTo>
                  <a:cubicBezTo>
                    <a:pt x="24798" y="1333"/>
                    <a:pt x="23241" y="838"/>
                    <a:pt x="21649" y="519"/>
                  </a:cubicBezTo>
                  <a:cubicBezTo>
                    <a:pt x="20376" y="236"/>
                    <a:pt x="19067" y="95"/>
                    <a:pt x="17758" y="24"/>
                  </a:cubicBezTo>
                  <a:cubicBezTo>
                    <a:pt x="17358" y="8"/>
                    <a:pt x="16957" y="0"/>
                    <a:pt x="16555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 rot="10800000" flipH="1">
            <a:off x="7856046" y="-399025"/>
            <a:ext cx="1530279" cy="1554808"/>
            <a:chOff x="-4" y="3974850"/>
            <a:chExt cx="1530279" cy="1554808"/>
          </a:xfrm>
        </p:grpSpPr>
        <p:sp>
          <p:nvSpPr>
            <p:cNvPr id="16" name="Google Shape;16;p2"/>
            <p:cNvSpPr/>
            <p:nvPr/>
          </p:nvSpPr>
          <p:spPr>
            <a:xfrm flipH="1">
              <a:off x="-4" y="3974850"/>
              <a:ext cx="1530279" cy="1554808"/>
            </a:xfrm>
            <a:custGeom>
              <a:avLst/>
              <a:gdLst/>
              <a:ahLst/>
              <a:cxnLst/>
              <a:rect l="l" t="t" r="r" b="b"/>
              <a:pathLst>
                <a:path w="35374" h="35941" extrusionOk="0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>
              <a:off x="725339" y="4016162"/>
              <a:ext cx="647343" cy="633283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85704" y="4647702"/>
              <a:ext cx="901365" cy="49476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9"/>
          <p:cNvSpPr/>
          <p:nvPr/>
        </p:nvSpPr>
        <p:spPr>
          <a:xfrm rot="10800000" flipH="1">
            <a:off x="7517437" y="4250066"/>
            <a:ext cx="503166" cy="909647"/>
          </a:xfrm>
          <a:custGeom>
            <a:avLst/>
            <a:gdLst/>
            <a:ahLst/>
            <a:cxnLst/>
            <a:rect l="l" t="t" r="r" b="b"/>
            <a:pathLst>
              <a:path w="25152" h="45471" extrusionOk="0">
                <a:moveTo>
                  <a:pt x="1" y="0"/>
                </a:moveTo>
                <a:lnTo>
                  <a:pt x="1" y="40574"/>
                </a:lnTo>
                <a:cubicBezTo>
                  <a:pt x="1" y="41777"/>
                  <a:pt x="2795" y="44005"/>
                  <a:pt x="3644" y="44571"/>
                </a:cubicBezTo>
                <a:cubicBezTo>
                  <a:pt x="4616" y="45195"/>
                  <a:pt x="5603" y="45471"/>
                  <a:pt x="6563" y="45471"/>
                </a:cubicBezTo>
                <a:cubicBezTo>
                  <a:pt x="8818" y="45471"/>
                  <a:pt x="10921" y="43946"/>
                  <a:pt x="12311" y="41812"/>
                </a:cubicBezTo>
                <a:cubicBezTo>
                  <a:pt x="14716" y="38027"/>
                  <a:pt x="16980" y="33641"/>
                  <a:pt x="20199" y="30316"/>
                </a:cubicBezTo>
                <a:cubicBezTo>
                  <a:pt x="20482" y="29997"/>
                  <a:pt x="20800" y="29679"/>
                  <a:pt x="21154" y="29396"/>
                </a:cubicBezTo>
                <a:cubicBezTo>
                  <a:pt x="21826" y="23665"/>
                  <a:pt x="24727" y="18289"/>
                  <a:pt x="24939" y="12487"/>
                </a:cubicBezTo>
                <a:cubicBezTo>
                  <a:pt x="25151" y="7960"/>
                  <a:pt x="23560" y="3573"/>
                  <a:pt x="20871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9"/>
          <p:cNvSpPr/>
          <p:nvPr/>
        </p:nvSpPr>
        <p:spPr>
          <a:xfrm rot="10800000" flipH="1">
            <a:off x="7929992" y="4571627"/>
            <a:ext cx="439470" cy="594449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9"/>
          <p:cNvSpPr/>
          <p:nvPr/>
        </p:nvSpPr>
        <p:spPr>
          <a:xfrm rot="10800000" flipH="1">
            <a:off x="6962268" y="4226313"/>
            <a:ext cx="434529" cy="276729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9"/>
          <p:cNvSpPr/>
          <p:nvPr/>
        </p:nvSpPr>
        <p:spPr>
          <a:xfrm rot="10800000" flipH="1">
            <a:off x="6892931" y="4769795"/>
            <a:ext cx="322701" cy="457154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9"/>
          <p:cNvSpPr/>
          <p:nvPr/>
        </p:nvSpPr>
        <p:spPr>
          <a:xfrm rot="10800000" flipH="1">
            <a:off x="7857115" y="4285154"/>
            <a:ext cx="1314088" cy="954519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9"/>
          <p:cNvSpPr/>
          <p:nvPr/>
        </p:nvSpPr>
        <p:spPr>
          <a:xfrm rot="10800000" flipH="1">
            <a:off x="6897873" y="4225493"/>
            <a:ext cx="801800" cy="1286682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9"/>
          <p:cNvSpPr/>
          <p:nvPr/>
        </p:nvSpPr>
        <p:spPr>
          <a:xfrm rot="10800000" flipH="1">
            <a:off x="-61900" y="-16512"/>
            <a:ext cx="1783750" cy="545675"/>
          </a:xfrm>
          <a:custGeom>
            <a:avLst/>
            <a:gdLst/>
            <a:ahLst/>
            <a:cxnLst/>
            <a:rect l="l" t="t" r="r" b="b"/>
            <a:pathLst>
              <a:path w="71350" h="21827" extrusionOk="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9"/>
          <p:cNvSpPr/>
          <p:nvPr/>
        </p:nvSpPr>
        <p:spPr>
          <a:xfrm rot="10800000" flipH="1">
            <a:off x="1110725" y="147963"/>
            <a:ext cx="543025" cy="345825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p40"/>
          <p:cNvGrpSpPr/>
          <p:nvPr/>
        </p:nvGrpSpPr>
        <p:grpSpPr>
          <a:xfrm rot="5400000">
            <a:off x="8425408" y="-1217177"/>
            <a:ext cx="900907" cy="3335276"/>
            <a:chOff x="2810675" y="1400175"/>
            <a:chExt cx="1201850" cy="2625375"/>
          </a:xfrm>
        </p:grpSpPr>
        <p:sp>
          <p:nvSpPr>
            <p:cNvPr id="461" name="Google Shape;461;p40"/>
            <p:cNvSpPr/>
            <p:nvPr/>
          </p:nvSpPr>
          <p:spPr>
            <a:xfrm>
              <a:off x="2811550" y="1400175"/>
              <a:ext cx="1200975" cy="2428325"/>
            </a:xfrm>
            <a:custGeom>
              <a:avLst/>
              <a:gdLst/>
              <a:ahLst/>
              <a:cxnLst/>
              <a:rect l="l" t="t" r="r" b="b"/>
              <a:pathLst>
                <a:path w="48039" h="97133" extrusionOk="0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0"/>
            <p:cNvSpPr/>
            <p:nvPr/>
          </p:nvSpPr>
          <p:spPr>
            <a:xfrm>
              <a:off x="2810675" y="365957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" name="Google Shape;463;p40"/>
          <p:cNvSpPr/>
          <p:nvPr/>
        </p:nvSpPr>
        <p:spPr>
          <a:xfrm rot="-3827617">
            <a:off x="6721359" y="-364131"/>
            <a:ext cx="713401" cy="893601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40"/>
          <p:cNvSpPr/>
          <p:nvPr/>
        </p:nvSpPr>
        <p:spPr>
          <a:xfrm rot="10800000" flipH="1">
            <a:off x="-304675" y="4429302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40"/>
          <p:cNvSpPr/>
          <p:nvPr/>
        </p:nvSpPr>
        <p:spPr>
          <a:xfrm rot="10800000" flipH="1">
            <a:off x="902450" y="4890577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4_1_1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41"/>
          <p:cNvGrpSpPr/>
          <p:nvPr/>
        </p:nvGrpSpPr>
        <p:grpSpPr>
          <a:xfrm flipH="1">
            <a:off x="-276682" y="3505591"/>
            <a:ext cx="1985861" cy="1765938"/>
            <a:chOff x="3033525" y="2679425"/>
            <a:chExt cx="1834175" cy="1631050"/>
          </a:xfrm>
        </p:grpSpPr>
        <p:sp>
          <p:nvSpPr>
            <p:cNvPr id="468" name="Google Shape;468;p41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1"/>
            <p:cNvSpPr/>
            <p:nvPr/>
          </p:nvSpPr>
          <p:spPr>
            <a:xfrm>
              <a:off x="3400525" y="2784075"/>
              <a:ext cx="1467175" cy="1526400"/>
            </a:xfrm>
            <a:custGeom>
              <a:avLst/>
              <a:gdLst/>
              <a:ahLst/>
              <a:cxnLst/>
              <a:rect l="l" t="t" r="r" b="b"/>
              <a:pathLst>
                <a:path w="58687" h="61056" extrusionOk="0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1"/>
            <p:cNvSpPr/>
            <p:nvPr/>
          </p:nvSpPr>
          <p:spPr>
            <a:xfrm>
              <a:off x="3033525" y="4024550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" name="Google Shape;471;p41"/>
          <p:cNvSpPr/>
          <p:nvPr/>
        </p:nvSpPr>
        <p:spPr>
          <a:xfrm>
            <a:off x="8313925" y="15955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41"/>
          <p:cNvSpPr/>
          <p:nvPr/>
        </p:nvSpPr>
        <p:spPr>
          <a:xfrm>
            <a:off x="8119375" y="285825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1"/>
          <p:cNvSpPr/>
          <p:nvPr/>
        </p:nvSpPr>
        <p:spPr>
          <a:xfrm>
            <a:off x="7689575" y="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41"/>
          <p:cNvSpPr/>
          <p:nvPr/>
        </p:nvSpPr>
        <p:spPr>
          <a:xfrm>
            <a:off x="8171550" y="336250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360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716250" y="1304825"/>
            <a:ext cx="7711500" cy="32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rabicPeriod"/>
              <a:defRPr sz="1200"/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lphaLcPeriod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romanLcPeriod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rabicPeriod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lphaLcPeriod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romanLcPeriod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rabicPeriod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Montserrat Medium"/>
              <a:buAutoNum type="alphaLcPeriod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rgbClr val="212121"/>
              </a:buClr>
              <a:buSzPts val="1200"/>
              <a:buFont typeface="Montserrat Medium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/>
          <p:nvPr/>
        </p:nvSpPr>
        <p:spPr>
          <a:xfrm rot="5400000">
            <a:off x="8019700" y="353513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4"/>
          <p:cNvSpPr/>
          <p:nvPr/>
        </p:nvSpPr>
        <p:spPr>
          <a:xfrm rot="5400000">
            <a:off x="8804375" y="1237238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3855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5700752" y="3875159"/>
            <a:ext cx="27225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2"/>
          </p:nvPr>
        </p:nvSpPr>
        <p:spPr>
          <a:xfrm>
            <a:off x="5703750" y="2647626"/>
            <a:ext cx="27225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3"/>
          </p:nvPr>
        </p:nvSpPr>
        <p:spPr>
          <a:xfrm>
            <a:off x="5700758" y="3465340"/>
            <a:ext cx="27255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4"/>
          </p:nvPr>
        </p:nvSpPr>
        <p:spPr>
          <a:xfrm>
            <a:off x="5700753" y="2239757"/>
            <a:ext cx="27255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/>
          <p:nvPr/>
        </p:nvSpPr>
        <p:spPr>
          <a:xfrm rot="-5400000">
            <a:off x="8053863" y="448288"/>
            <a:ext cx="1590075" cy="630850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5"/>
          <p:cNvSpPr/>
          <p:nvPr/>
        </p:nvSpPr>
        <p:spPr>
          <a:xfrm rot="-5400000">
            <a:off x="8422788" y="162788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/>
          <p:nvPr/>
        </p:nvSpPr>
        <p:spPr>
          <a:xfrm rot="-5400000">
            <a:off x="7546713" y="-528212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5"/>
          <p:cNvSpPr/>
          <p:nvPr/>
        </p:nvSpPr>
        <p:spPr>
          <a:xfrm rot="-5400000">
            <a:off x="6898200" y="32440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 rot="-5400000">
            <a:off x="7290825" y="256525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/>
          <p:nvPr/>
        </p:nvSpPr>
        <p:spPr>
          <a:xfrm rot="10800000">
            <a:off x="-804162" y="4002395"/>
            <a:ext cx="2127306" cy="1545218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 rot="10800000">
            <a:off x="493733" y="4466149"/>
            <a:ext cx="711434" cy="962320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5"/>
          <p:cNvSpPr/>
          <p:nvPr/>
        </p:nvSpPr>
        <p:spPr>
          <a:xfrm rot="4289554">
            <a:off x="628248" y="3795711"/>
            <a:ext cx="687990" cy="537653"/>
          </a:xfrm>
          <a:custGeom>
            <a:avLst/>
            <a:gdLst/>
            <a:ahLst/>
            <a:cxnLst/>
            <a:rect l="l" t="t" r="r" b="b"/>
            <a:pathLst>
              <a:path w="27522" h="21508" extrusionOk="0">
                <a:moveTo>
                  <a:pt x="13885" y="0"/>
                </a:moveTo>
                <a:cubicBezTo>
                  <a:pt x="11736" y="0"/>
                  <a:pt x="9587" y="354"/>
                  <a:pt x="7535" y="1061"/>
                </a:cubicBezTo>
                <a:cubicBezTo>
                  <a:pt x="5519" y="1663"/>
                  <a:pt x="3715" y="2795"/>
                  <a:pt x="2265" y="4280"/>
                </a:cubicBezTo>
                <a:cubicBezTo>
                  <a:pt x="850" y="5801"/>
                  <a:pt x="1" y="7924"/>
                  <a:pt x="284" y="9940"/>
                </a:cubicBezTo>
                <a:cubicBezTo>
                  <a:pt x="567" y="11956"/>
                  <a:pt x="1840" y="13619"/>
                  <a:pt x="3114" y="15175"/>
                </a:cubicBezTo>
                <a:lnTo>
                  <a:pt x="8101" y="21507"/>
                </a:lnTo>
                <a:cubicBezTo>
                  <a:pt x="9057" y="18784"/>
                  <a:pt x="10507" y="16307"/>
                  <a:pt x="12382" y="14150"/>
                </a:cubicBezTo>
                <a:cubicBezTo>
                  <a:pt x="16450" y="9657"/>
                  <a:pt x="21968" y="7889"/>
                  <a:pt x="27522" y="6155"/>
                </a:cubicBezTo>
                <a:cubicBezTo>
                  <a:pt x="25647" y="3750"/>
                  <a:pt x="23100" y="1981"/>
                  <a:pt x="20235" y="1061"/>
                </a:cubicBezTo>
                <a:cubicBezTo>
                  <a:pt x="18183" y="354"/>
                  <a:pt x="16034" y="0"/>
                  <a:pt x="138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16250" y="445578"/>
            <a:ext cx="38559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28440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0" y="4512650"/>
            <a:ext cx="1590075" cy="630850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8313925" y="15955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8119375" y="285825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7689575" y="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171550" y="336250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922375" y="45126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TITLE_AND_TWO_COLUMNS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3855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"/>
          </p:nvPr>
        </p:nvSpPr>
        <p:spPr>
          <a:xfrm>
            <a:off x="6874133" y="4078998"/>
            <a:ext cx="1551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2"/>
          </p:nvPr>
        </p:nvSpPr>
        <p:spPr>
          <a:xfrm>
            <a:off x="6875842" y="2851466"/>
            <a:ext cx="1551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3"/>
          </p:nvPr>
        </p:nvSpPr>
        <p:spPr>
          <a:xfrm>
            <a:off x="6874137" y="3669179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4"/>
          </p:nvPr>
        </p:nvSpPr>
        <p:spPr>
          <a:xfrm>
            <a:off x="6874134" y="2443597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5"/>
          </p:nvPr>
        </p:nvSpPr>
        <p:spPr>
          <a:xfrm>
            <a:off x="6874987" y="1623941"/>
            <a:ext cx="1551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6"/>
          </p:nvPr>
        </p:nvSpPr>
        <p:spPr>
          <a:xfrm>
            <a:off x="6873279" y="1216073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7"/>
          </p:nvPr>
        </p:nvSpPr>
        <p:spPr>
          <a:xfrm>
            <a:off x="720028" y="4078996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8"/>
          </p:nvPr>
        </p:nvSpPr>
        <p:spPr>
          <a:xfrm>
            <a:off x="721734" y="2851464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9"/>
          </p:nvPr>
        </p:nvSpPr>
        <p:spPr>
          <a:xfrm>
            <a:off x="720032" y="3669177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13"/>
          </p:nvPr>
        </p:nvSpPr>
        <p:spPr>
          <a:xfrm>
            <a:off x="720029" y="2443595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4"/>
          </p:nvPr>
        </p:nvSpPr>
        <p:spPr>
          <a:xfrm>
            <a:off x="720881" y="1623939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5"/>
          </p:nvPr>
        </p:nvSpPr>
        <p:spPr>
          <a:xfrm>
            <a:off x="719175" y="1216071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13"/>
          <p:cNvGrpSpPr/>
          <p:nvPr/>
        </p:nvGrpSpPr>
        <p:grpSpPr>
          <a:xfrm>
            <a:off x="8204100" y="-143550"/>
            <a:ext cx="1009050" cy="527050"/>
            <a:chOff x="6268475" y="1301925"/>
            <a:chExt cx="1009050" cy="527050"/>
          </a:xfrm>
        </p:grpSpPr>
        <p:sp>
          <p:nvSpPr>
            <p:cNvPr id="125" name="Google Shape;125;p13"/>
            <p:cNvSpPr/>
            <p:nvPr/>
          </p:nvSpPr>
          <p:spPr>
            <a:xfrm>
              <a:off x="6268475" y="1301925"/>
              <a:ext cx="1009050" cy="527050"/>
            </a:xfrm>
            <a:custGeom>
              <a:avLst/>
              <a:gdLst/>
              <a:ahLst/>
              <a:cxnLst/>
              <a:rect l="l" t="t" r="r" b="b"/>
              <a:pathLst>
                <a:path w="40362" h="21082" extrusionOk="0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" name="Google Shape;127;p13"/>
          <p:cNvGrpSpPr/>
          <p:nvPr/>
        </p:nvGrpSpPr>
        <p:grpSpPr>
          <a:xfrm>
            <a:off x="-69425" y="-98462"/>
            <a:ext cx="1064775" cy="1144725"/>
            <a:chOff x="499875" y="1396550"/>
            <a:chExt cx="1064775" cy="1144725"/>
          </a:xfrm>
        </p:grpSpPr>
        <p:sp>
          <p:nvSpPr>
            <p:cNvPr id="128" name="Google Shape;128;p13"/>
            <p:cNvSpPr/>
            <p:nvPr/>
          </p:nvSpPr>
          <p:spPr>
            <a:xfrm>
              <a:off x="499875" y="1404500"/>
              <a:ext cx="628800" cy="1136775"/>
            </a:xfrm>
            <a:custGeom>
              <a:avLst/>
              <a:gdLst/>
              <a:ahLst/>
              <a:cxnLst/>
              <a:rect l="l" t="t" r="r" b="b"/>
              <a:pathLst>
                <a:path w="25152" h="45471" extrusionOk="0">
                  <a:moveTo>
                    <a:pt x="1" y="0"/>
                  </a:moveTo>
                  <a:lnTo>
                    <a:pt x="1" y="40574"/>
                  </a:lnTo>
                  <a:cubicBezTo>
                    <a:pt x="1" y="41777"/>
                    <a:pt x="2795" y="44005"/>
                    <a:pt x="3644" y="44571"/>
                  </a:cubicBezTo>
                  <a:cubicBezTo>
                    <a:pt x="4616" y="45195"/>
                    <a:pt x="5603" y="45471"/>
                    <a:pt x="6563" y="45471"/>
                  </a:cubicBezTo>
                  <a:cubicBezTo>
                    <a:pt x="8818" y="45471"/>
                    <a:pt x="10921" y="43946"/>
                    <a:pt x="12311" y="41812"/>
                  </a:cubicBezTo>
                  <a:cubicBezTo>
                    <a:pt x="14716" y="38027"/>
                    <a:pt x="16980" y="33641"/>
                    <a:pt x="20199" y="30316"/>
                  </a:cubicBezTo>
                  <a:cubicBezTo>
                    <a:pt x="20482" y="29997"/>
                    <a:pt x="20800" y="29679"/>
                    <a:pt x="21154" y="29396"/>
                  </a:cubicBezTo>
                  <a:cubicBezTo>
                    <a:pt x="21826" y="23665"/>
                    <a:pt x="24727" y="18289"/>
                    <a:pt x="24939" y="12487"/>
                  </a:cubicBezTo>
                  <a:cubicBezTo>
                    <a:pt x="25151" y="7960"/>
                    <a:pt x="23560" y="3573"/>
                    <a:pt x="20871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1015450" y="1396550"/>
              <a:ext cx="549200" cy="742875"/>
            </a:xfrm>
            <a:custGeom>
              <a:avLst/>
              <a:gdLst/>
              <a:ahLst/>
              <a:cxnLst/>
              <a:rect l="l" t="t" r="r" b="b"/>
              <a:pathLst>
                <a:path w="21968" h="29715" extrusionOk="0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_3">
    <p:bg>
      <p:bgPr>
        <a:solidFill>
          <a:schemeClr val="lt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 txBox="1">
            <a:spLocks noGrp="1"/>
          </p:cNvSpPr>
          <p:nvPr>
            <p:ph type="title"/>
          </p:nvPr>
        </p:nvSpPr>
        <p:spPr>
          <a:xfrm>
            <a:off x="716250" y="540865"/>
            <a:ext cx="38712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list">
  <p:cSld name="CUSTOM_2_2_2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 txBox="1">
            <a:spLocks noGrp="1"/>
          </p:cNvSpPr>
          <p:nvPr>
            <p:ph type="title"/>
          </p:nvPr>
        </p:nvSpPr>
        <p:spPr>
          <a:xfrm>
            <a:off x="716250" y="540875"/>
            <a:ext cx="3738000" cy="11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52" name="Google Shape;352;p31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32796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3" name="Google Shape;353;p31"/>
          <p:cNvSpPr/>
          <p:nvPr/>
        </p:nvSpPr>
        <p:spPr>
          <a:xfrm rot="10800000" flipH="1">
            <a:off x="7602801" y="4488000"/>
            <a:ext cx="549200" cy="742875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31"/>
          <p:cNvGrpSpPr/>
          <p:nvPr/>
        </p:nvGrpSpPr>
        <p:grpSpPr>
          <a:xfrm rot="-5400000" flipH="1">
            <a:off x="5372413" y="-356913"/>
            <a:ext cx="884350" cy="898525"/>
            <a:chOff x="2714650" y="3639413"/>
            <a:chExt cx="884350" cy="898525"/>
          </a:xfrm>
        </p:grpSpPr>
        <p:sp>
          <p:nvSpPr>
            <p:cNvPr id="355" name="Google Shape;355;p31"/>
            <p:cNvSpPr/>
            <p:nvPr/>
          </p:nvSpPr>
          <p:spPr>
            <a:xfrm>
              <a:off x="2714650" y="3639413"/>
              <a:ext cx="884350" cy="898525"/>
            </a:xfrm>
            <a:custGeom>
              <a:avLst/>
              <a:gdLst/>
              <a:ahLst/>
              <a:cxnLst/>
              <a:rect l="l" t="t" r="r" b="b"/>
              <a:pathLst>
                <a:path w="35374" h="35941" extrusionOk="0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2806962" y="366452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022387" y="4028263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31"/>
          <p:cNvGrpSpPr/>
          <p:nvPr/>
        </p:nvGrpSpPr>
        <p:grpSpPr>
          <a:xfrm flipH="1">
            <a:off x="6260144" y="-165852"/>
            <a:ext cx="2883746" cy="1151043"/>
            <a:chOff x="5113525" y="1300068"/>
            <a:chExt cx="2164000" cy="863757"/>
          </a:xfrm>
        </p:grpSpPr>
        <p:sp>
          <p:nvSpPr>
            <p:cNvPr id="359" name="Google Shape;359;p31"/>
            <p:cNvSpPr/>
            <p:nvPr/>
          </p:nvSpPr>
          <p:spPr>
            <a:xfrm>
              <a:off x="6268475" y="1300068"/>
              <a:ext cx="1009050" cy="527050"/>
            </a:xfrm>
            <a:custGeom>
              <a:avLst/>
              <a:gdLst/>
              <a:ahLst/>
              <a:cxnLst/>
              <a:rect l="l" t="t" r="r" b="b"/>
              <a:pathLst>
                <a:path w="40362" h="21082" extrusionOk="0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5113525" y="1408925"/>
              <a:ext cx="1493675" cy="754900"/>
            </a:xfrm>
            <a:custGeom>
              <a:avLst/>
              <a:gdLst/>
              <a:ahLst/>
              <a:cxnLst/>
              <a:rect l="l" t="t" r="r" b="b"/>
              <a:pathLst>
                <a:path w="59747" h="30196" extrusionOk="0">
                  <a:moveTo>
                    <a:pt x="0" y="0"/>
                  </a:moveTo>
                  <a:lnTo>
                    <a:pt x="0" y="30139"/>
                  </a:lnTo>
                  <a:cubicBezTo>
                    <a:pt x="0" y="30178"/>
                    <a:pt x="76" y="30196"/>
                    <a:pt x="215" y="30196"/>
                  </a:cubicBezTo>
                  <a:cubicBezTo>
                    <a:pt x="1725" y="30196"/>
                    <a:pt x="10684" y="28099"/>
                    <a:pt x="11461" y="27839"/>
                  </a:cubicBezTo>
                  <a:cubicBezTo>
                    <a:pt x="15671" y="26495"/>
                    <a:pt x="19986" y="24762"/>
                    <a:pt x="23701" y="22286"/>
                  </a:cubicBezTo>
                  <a:cubicBezTo>
                    <a:pt x="28511" y="19138"/>
                    <a:pt x="33428" y="18076"/>
                    <a:pt x="39124" y="17829"/>
                  </a:cubicBezTo>
                  <a:cubicBezTo>
                    <a:pt x="45208" y="17546"/>
                    <a:pt x="51964" y="17546"/>
                    <a:pt x="57200" y="14008"/>
                  </a:cubicBezTo>
                  <a:cubicBezTo>
                    <a:pt x="58155" y="13372"/>
                    <a:pt x="59004" y="12593"/>
                    <a:pt x="59747" y="11744"/>
                  </a:cubicBezTo>
                  <a:cubicBezTo>
                    <a:pt x="54971" y="8879"/>
                    <a:pt x="51009" y="4847"/>
                    <a:pt x="4825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31"/>
          <p:cNvGrpSpPr/>
          <p:nvPr/>
        </p:nvGrpSpPr>
        <p:grpSpPr>
          <a:xfrm>
            <a:off x="7" y="3016426"/>
            <a:ext cx="973739" cy="2127079"/>
            <a:chOff x="2810675" y="1400175"/>
            <a:chExt cx="1201850" cy="2625375"/>
          </a:xfrm>
        </p:grpSpPr>
        <p:sp>
          <p:nvSpPr>
            <p:cNvPr id="363" name="Google Shape;363;p31"/>
            <p:cNvSpPr/>
            <p:nvPr/>
          </p:nvSpPr>
          <p:spPr>
            <a:xfrm>
              <a:off x="2811550" y="1400175"/>
              <a:ext cx="1200975" cy="2428325"/>
            </a:xfrm>
            <a:custGeom>
              <a:avLst/>
              <a:gdLst/>
              <a:ahLst/>
              <a:cxnLst/>
              <a:rect l="l" t="t" r="r" b="b"/>
              <a:pathLst>
                <a:path w="48039" h="97133" extrusionOk="0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2810675" y="365957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31"/>
          <p:cNvSpPr/>
          <p:nvPr/>
        </p:nvSpPr>
        <p:spPr>
          <a:xfrm rot="10800000" flipH="1">
            <a:off x="7516651" y="4130000"/>
            <a:ext cx="1642200" cy="1192850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bg>
      <p:bgPr>
        <a:solidFill>
          <a:schemeClr val="lt1"/>
        </a:solid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8"/>
          <p:cNvSpPr txBox="1">
            <a:spLocks noGrp="1"/>
          </p:cNvSpPr>
          <p:nvPr>
            <p:ph type="ctrTitle"/>
          </p:nvPr>
        </p:nvSpPr>
        <p:spPr>
          <a:xfrm flipH="1">
            <a:off x="5014050" y="543200"/>
            <a:ext cx="3413700" cy="15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8" name="Google Shape;438;p38"/>
          <p:cNvSpPr txBox="1">
            <a:spLocks noGrp="1"/>
          </p:cNvSpPr>
          <p:nvPr>
            <p:ph type="subTitle" idx="1"/>
          </p:nvPr>
        </p:nvSpPr>
        <p:spPr>
          <a:xfrm>
            <a:off x="5014050" y="2134700"/>
            <a:ext cx="2614500" cy="13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9" name="Google Shape;439;p38"/>
          <p:cNvSpPr txBox="1"/>
          <p:nvPr/>
        </p:nvSpPr>
        <p:spPr>
          <a:xfrm>
            <a:off x="5008507" y="3786229"/>
            <a:ext cx="34248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>
                <a:solidFill>
                  <a:srgbClr val="000000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infographics &amp; images by Freepik</a:t>
            </a:r>
            <a:r>
              <a:rPr lang="en" sz="1200">
                <a:latin typeface="Lato"/>
                <a:ea typeface="Lato"/>
                <a:cs typeface="Lato"/>
                <a:sym typeface="Lato"/>
              </a:rPr>
              <a:t> and illustrations by Storyset</a:t>
            </a:r>
            <a:endParaRPr sz="12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0" name="Google Shape;440;p38"/>
          <p:cNvSpPr/>
          <p:nvPr/>
        </p:nvSpPr>
        <p:spPr>
          <a:xfrm>
            <a:off x="8403000" y="-294028"/>
            <a:ext cx="1009050" cy="527050"/>
          </a:xfrm>
          <a:custGeom>
            <a:avLst/>
            <a:gdLst/>
            <a:ahLst/>
            <a:cxnLst/>
            <a:rect l="l" t="t" r="r" b="b"/>
            <a:pathLst>
              <a:path w="40362" h="21082" extrusionOk="0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8"/>
          <p:cNvSpPr/>
          <p:nvPr/>
        </p:nvSpPr>
        <p:spPr>
          <a:xfrm>
            <a:off x="7248050" y="-187028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8"/>
          <p:cNvSpPr/>
          <p:nvPr/>
        </p:nvSpPr>
        <p:spPr>
          <a:xfrm>
            <a:off x="8455175" y="-187028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8"/>
          <p:cNvSpPr/>
          <p:nvPr/>
        </p:nvSpPr>
        <p:spPr>
          <a:xfrm rot="-6359726">
            <a:off x="6400553" y="-763912"/>
            <a:ext cx="1197772" cy="1829997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8"/>
          <p:cNvSpPr/>
          <p:nvPr/>
        </p:nvSpPr>
        <p:spPr>
          <a:xfrm rot="-6359726">
            <a:off x="6683726" y="233669"/>
            <a:ext cx="482067" cy="650193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8"/>
          <p:cNvSpPr/>
          <p:nvPr/>
        </p:nvSpPr>
        <p:spPr>
          <a:xfrm flipH="1">
            <a:off x="5782" y="4440953"/>
            <a:ext cx="778410" cy="545373"/>
          </a:xfrm>
          <a:custGeom>
            <a:avLst/>
            <a:gdLst/>
            <a:ahLst/>
            <a:cxnLst/>
            <a:rect l="l" t="t" r="r" b="b"/>
            <a:pathLst>
              <a:path w="28830" h="20199" extrusionOk="0">
                <a:moveTo>
                  <a:pt x="16294" y="0"/>
                </a:moveTo>
                <a:cubicBezTo>
                  <a:pt x="11568" y="0"/>
                  <a:pt x="7077" y="1785"/>
                  <a:pt x="3750" y="5354"/>
                </a:cubicBezTo>
                <a:cubicBezTo>
                  <a:pt x="2229" y="6981"/>
                  <a:pt x="991" y="8785"/>
                  <a:pt x="0" y="10766"/>
                </a:cubicBezTo>
                <a:cubicBezTo>
                  <a:pt x="7932" y="16593"/>
                  <a:pt x="18027" y="20199"/>
                  <a:pt x="26488" y="20199"/>
                </a:cubicBezTo>
                <a:cubicBezTo>
                  <a:pt x="27272" y="20199"/>
                  <a:pt x="28042" y="20168"/>
                  <a:pt x="28795" y="20105"/>
                </a:cubicBezTo>
                <a:cubicBezTo>
                  <a:pt x="28795" y="20105"/>
                  <a:pt x="28795" y="13454"/>
                  <a:pt x="28830" y="4186"/>
                </a:cubicBezTo>
                <a:cubicBezTo>
                  <a:pt x="27627" y="1180"/>
                  <a:pt x="21118" y="437"/>
                  <a:pt x="18713" y="154"/>
                </a:cubicBezTo>
                <a:cubicBezTo>
                  <a:pt x="17903" y="51"/>
                  <a:pt x="17095" y="0"/>
                  <a:pt x="16294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38"/>
          <p:cNvSpPr/>
          <p:nvPr/>
        </p:nvSpPr>
        <p:spPr>
          <a:xfrm flipH="1">
            <a:off x="48" y="3018125"/>
            <a:ext cx="1207278" cy="1713447"/>
          </a:xfrm>
          <a:custGeom>
            <a:avLst/>
            <a:gdLst/>
            <a:ahLst/>
            <a:cxnLst/>
            <a:rect l="l" t="t" r="r" b="b"/>
            <a:pathLst>
              <a:path w="44714" h="63461" extrusionOk="0">
                <a:moveTo>
                  <a:pt x="44713" y="1"/>
                </a:moveTo>
                <a:cubicBezTo>
                  <a:pt x="44678" y="7040"/>
                  <a:pt x="34879" y="11992"/>
                  <a:pt x="29502" y="14150"/>
                </a:cubicBezTo>
                <a:cubicBezTo>
                  <a:pt x="27415" y="14964"/>
                  <a:pt x="25258" y="15671"/>
                  <a:pt x="23100" y="16343"/>
                </a:cubicBezTo>
                <a:cubicBezTo>
                  <a:pt x="23595" y="17015"/>
                  <a:pt x="24019" y="17723"/>
                  <a:pt x="24373" y="18466"/>
                </a:cubicBezTo>
                <a:cubicBezTo>
                  <a:pt x="25541" y="21083"/>
                  <a:pt x="25682" y="24055"/>
                  <a:pt x="24798" y="26778"/>
                </a:cubicBezTo>
                <a:cubicBezTo>
                  <a:pt x="23666" y="30245"/>
                  <a:pt x="20836" y="33004"/>
                  <a:pt x="17475" y="34455"/>
                </a:cubicBezTo>
                <a:cubicBezTo>
                  <a:pt x="15798" y="35190"/>
                  <a:pt x="13648" y="35654"/>
                  <a:pt x="11545" y="35654"/>
                </a:cubicBezTo>
                <a:cubicBezTo>
                  <a:pt x="9702" y="35654"/>
                  <a:pt x="7895" y="35297"/>
                  <a:pt x="6474" y="34455"/>
                </a:cubicBezTo>
                <a:lnTo>
                  <a:pt x="6439" y="34455"/>
                </a:lnTo>
                <a:cubicBezTo>
                  <a:pt x="5342" y="33782"/>
                  <a:pt x="4493" y="32757"/>
                  <a:pt x="3679" y="31731"/>
                </a:cubicBezTo>
                <a:lnTo>
                  <a:pt x="3644" y="31695"/>
                </a:lnTo>
                <a:cubicBezTo>
                  <a:pt x="3113" y="33146"/>
                  <a:pt x="2689" y="34631"/>
                  <a:pt x="2371" y="36152"/>
                </a:cubicBezTo>
                <a:cubicBezTo>
                  <a:pt x="1" y="46835"/>
                  <a:pt x="6403" y="56669"/>
                  <a:pt x="15636" y="63461"/>
                </a:cubicBezTo>
                <a:cubicBezTo>
                  <a:pt x="16626" y="61515"/>
                  <a:pt x="17900" y="59676"/>
                  <a:pt x="19385" y="58049"/>
                </a:cubicBezTo>
                <a:cubicBezTo>
                  <a:pt x="22763" y="54488"/>
                  <a:pt x="27293" y="52708"/>
                  <a:pt x="32052" y="52708"/>
                </a:cubicBezTo>
                <a:cubicBezTo>
                  <a:pt x="32824" y="52708"/>
                  <a:pt x="33603" y="52755"/>
                  <a:pt x="34384" y="52849"/>
                </a:cubicBezTo>
                <a:cubicBezTo>
                  <a:pt x="36754" y="53132"/>
                  <a:pt x="43263" y="53910"/>
                  <a:pt x="44501" y="56881"/>
                </a:cubicBezTo>
                <a:cubicBezTo>
                  <a:pt x="44572" y="35454"/>
                  <a:pt x="44713" y="30"/>
                  <a:pt x="44713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8"/>
          <p:cNvSpPr/>
          <p:nvPr/>
        </p:nvSpPr>
        <p:spPr>
          <a:xfrm flipH="1">
            <a:off x="512936" y="3459406"/>
            <a:ext cx="595053" cy="520344"/>
          </a:xfrm>
          <a:custGeom>
            <a:avLst/>
            <a:gdLst/>
            <a:ahLst/>
            <a:cxnLst/>
            <a:rect l="l" t="t" r="r" b="b"/>
            <a:pathLst>
              <a:path w="22039" h="19272" extrusionOk="0">
                <a:moveTo>
                  <a:pt x="19421" y="0"/>
                </a:moveTo>
                <a:cubicBezTo>
                  <a:pt x="13867" y="1734"/>
                  <a:pt x="8384" y="3502"/>
                  <a:pt x="4281" y="7995"/>
                </a:cubicBezTo>
                <a:cubicBezTo>
                  <a:pt x="2406" y="10152"/>
                  <a:pt x="920" y="12629"/>
                  <a:pt x="0" y="15352"/>
                </a:cubicBezTo>
                <a:cubicBezTo>
                  <a:pt x="814" y="16378"/>
                  <a:pt x="1663" y="17439"/>
                  <a:pt x="2795" y="18112"/>
                </a:cubicBezTo>
                <a:cubicBezTo>
                  <a:pt x="4221" y="18931"/>
                  <a:pt x="6011" y="19272"/>
                  <a:pt x="7835" y="19272"/>
                </a:cubicBezTo>
                <a:cubicBezTo>
                  <a:pt x="9948" y="19272"/>
                  <a:pt x="12106" y="18814"/>
                  <a:pt x="13796" y="18112"/>
                </a:cubicBezTo>
                <a:cubicBezTo>
                  <a:pt x="17157" y="16661"/>
                  <a:pt x="19987" y="13902"/>
                  <a:pt x="21119" y="10400"/>
                </a:cubicBezTo>
                <a:cubicBezTo>
                  <a:pt x="22038" y="7676"/>
                  <a:pt x="21862" y="4740"/>
                  <a:pt x="20694" y="2123"/>
                </a:cubicBezTo>
                <a:cubicBezTo>
                  <a:pt x="20340" y="1380"/>
                  <a:pt x="19916" y="637"/>
                  <a:pt x="19421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8"/>
          <p:cNvSpPr/>
          <p:nvPr/>
        </p:nvSpPr>
        <p:spPr>
          <a:xfrm>
            <a:off x="-48425" y="-1292850"/>
            <a:ext cx="1200975" cy="2428325"/>
          </a:xfrm>
          <a:custGeom>
            <a:avLst/>
            <a:gdLst/>
            <a:ahLst/>
            <a:cxnLst/>
            <a:rect l="l" t="t" r="r" b="b"/>
            <a:pathLst>
              <a:path w="48039" h="97133" extrusionOk="0">
                <a:moveTo>
                  <a:pt x="429" y="0"/>
                </a:moveTo>
                <a:cubicBezTo>
                  <a:pt x="160" y="0"/>
                  <a:pt x="1" y="52"/>
                  <a:pt x="1" y="173"/>
                </a:cubicBezTo>
                <a:cubicBezTo>
                  <a:pt x="1" y="633"/>
                  <a:pt x="72" y="62077"/>
                  <a:pt x="72" y="90447"/>
                </a:cubicBezTo>
                <a:cubicBezTo>
                  <a:pt x="5166" y="92004"/>
                  <a:pt x="10578" y="94161"/>
                  <a:pt x="14929" y="97133"/>
                </a:cubicBezTo>
                <a:cubicBezTo>
                  <a:pt x="32085" y="84115"/>
                  <a:pt x="48039" y="60875"/>
                  <a:pt x="31413" y="41278"/>
                </a:cubicBezTo>
                <a:cubicBezTo>
                  <a:pt x="28052" y="37281"/>
                  <a:pt x="24055" y="33885"/>
                  <a:pt x="21119" y="29604"/>
                </a:cubicBezTo>
                <a:cubicBezTo>
                  <a:pt x="18218" y="25324"/>
                  <a:pt x="17263" y="20372"/>
                  <a:pt x="16450" y="15384"/>
                </a:cubicBezTo>
                <a:cubicBezTo>
                  <a:pt x="15919" y="12201"/>
                  <a:pt x="15282" y="8982"/>
                  <a:pt x="13584" y="6258"/>
                </a:cubicBezTo>
                <a:cubicBezTo>
                  <a:pt x="11851" y="3463"/>
                  <a:pt x="9623" y="2367"/>
                  <a:pt x="6616" y="1482"/>
                </a:cubicBezTo>
                <a:cubicBezTo>
                  <a:pt x="6024" y="1334"/>
                  <a:pt x="1800" y="0"/>
                  <a:pt x="4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8"/>
          <p:cNvSpPr/>
          <p:nvPr/>
        </p:nvSpPr>
        <p:spPr>
          <a:xfrm>
            <a:off x="-49300" y="966550"/>
            <a:ext cx="374100" cy="365975"/>
          </a:xfrm>
          <a:custGeom>
            <a:avLst/>
            <a:gdLst/>
            <a:ahLst/>
            <a:cxnLst/>
            <a:rect l="l" t="t" r="r" b="b"/>
            <a:pathLst>
              <a:path w="14964" h="14639" extrusionOk="0">
                <a:moveTo>
                  <a:pt x="1" y="0"/>
                </a:moveTo>
                <a:lnTo>
                  <a:pt x="1" y="14539"/>
                </a:lnTo>
                <a:cubicBezTo>
                  <a:pt x="1" y="14607"/>
                  <a:pt x="63" y="14639"/>
                  <a:pt x="178" y="14639"/>
                </a:cubicBezTo>
                <a:cubicBezTo>
                  <a:pt x="1427" y="14639"/>
                  <a:pt x="8883" y="10907"/>
                  <a:pt x="9304" y="10648"/>
                </a:cubicBezTo>
                <a:cubicBezTo>
                  <a:pt x="11179" y="9481"/>
                  <a:pt x="13054" y="8172"/>
                  <a:pt x="14964" y="6757"/>
                </a:cubicBezTo>
                <a:cubicBezTo>
                  <a:pt x="10577" y="3785"/>
                  <a:pt x="5094" y="1557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7115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lanquin SemiBold"/>
              <a:buNone/>
              <a:defRPr sz="3000">
                <a:solidFill>
                  <a:schemeClr val="dk1"/>
                </a:solidFill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6250" y="1701675"/>
            <a:ext cx="7711500" cy="28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8" r:id="rId5"/>
    <p:sldLayoutId id="2147483659" r:id="rId6"/>
    <p:sldLayoutId id="2147483670" r:id="rId7"/>
    <p:sldLayoutId id="2147483677" r:id="rId8"/>
    <p:sldLayoutId id="2147483684" r:id="rId9"/>
    <p:sldLayoutId id="2147483685" r:id="rId10"/>
    <p:sldLayoutId id="2147483686" r:id="rId11"/>
    <p:sldLayoutId id="214748368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hr-dashboard-streamlit.herokuapp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44"/>
          <p:cNvPicPr preferRelativeResize="0"/>
          <p:nvPr/>
        </p:nvPicPr>
        <p:blipFill rotWithShape="1">
          <a:blip r:embed="rId3">
            <a:alphaModFix/>
          </a:blip>
          <a:srcRect l="3094" t="2412" r="-6603" b="-1687"/>
          <a:stretch/>
        </p:blipFill>
        <p:spPr>
          <a:xfrm>
            <a:off x="4566625" y="678450"/>
            <a:ext cx="4485900" cy="443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84" name="Google Shape;484;p44"/>
          <p:cNvSpPr txBox="1">
            <a:spLocks noGrp="1"/>
          </p:cNvSpPr>
          <p:nvPr>
            <p:ph type="ctrTitle"/>
          </p:nvPr>
        </p:nvSpPr>
        <p:spPr>
          <a:xfrm flipH="1">
            <a:off x="1098925" y="1393575"/>
            <a:ext cx="3467700" cy="19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 dirty="0"/>
              <a:t>HR Analytics</a:t>
            </a:r>
            <a:endParaRPr sz="5100" dirty="0"/>
          </a:p>
        </p:txBody>
      </p:sp>
      <p:sp>
        <p:nvSpPr>
          <p:cNvPr id="485" name="Google Shape;485;p44"/>
          <p:cNvSpPr txBox="1">
            <a:spLocks noGrp="1"/>
          </p:cNvSpPr>
          <p:nvPr>
            <p:ph type="subTitle" idx="1"/>
          </p:nvPr>
        </p:nvSpPr>
        <p:spPr>
          <a:xfrm>
            <a:off x="1098950" y="3273479"/>
            <a:ext cx="22749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Radoslaw Debek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Maxime Guitton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Sarah Léouffre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3602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</a:t>
            </a:r>
            <a:endParaRPr dirty="0"/>
          </a:p>
        </p:txBody>
      </p:sp>
      <p:sp>
        <p:nvSpPr>
          <p:cNvPr id="491" name="Google Shape;491;p45"/>
          <p:cNvSpPr txBox="1">
            <a:spLocks noGrp="1"/>
          </p:cNvSpPr>
          <p:nvPr>
            <p:ph type="subTitle" idx="1"/>
          </p:nvPr>
        </p:nvSpPr>
        <p:spPr>
          <a:xfrm>
            <a:off x="716250" y="1304825"/>
            <a:ext cx="7711500" cy="32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fr-FR" sz="1600" dirty="0" err="1"/>
              <a:t>Dataset</a:t>
            </a:r>
            <a:r>
              <a:rPr lang="fr-FR" sz="1600" dirty="0"/>
              <a:t> description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fr-FR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fr-FR" sz="1600" dirty="0"/>
              <a:t>Challenges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fr-FR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fr-FR" sz="1600" dirty="0"/>
              <a:t>Process and </a:t>
            </a:r>
            <a:r>
              <a:rPr lang="fr-FR" sz="1600" dirty="0" err="1"/>
              <a:t>decision</a:t>
            </a:r>
            <a:r>
              <a:rPr lang="fr-FR" sz="1600" dirty="0"/>
              <a:t> </a:t>
            </a:r>
            <a:r>
              <a:rPr lang="fr-FR" sz="1600" dirty="0" err="1"/>
              <a:t>making</a:t>
            </a:r>
            <a:endParaRPr lang="fr-FR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fr-FR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/>
              <a:t>Insights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 err="1"/>
              <a:t>Streamlit</a:t>
            </a:r>
            <a:r>
              <a:rPr lang="en-US" sz="1600" dirty="0"/>
              <a:t> demo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4" name="Google Shape;1033;p70">
            <a:extLst>
              <a:ext uri="{FF2B5EF4-FFF2-40B4-BE49-F238E27FC236}">
                <a16:creationId xmlns:a16="http://schemas.microsoft.com/office/drawing/2014/main" id="{A21531B6-C624-4E94-8A9E-DB8B4029B8F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0235" b="23129"/>
          <a:stretch/>
        </p:blipFill>
        <p:spPr>
          <a:xfrm>
            <a:off x="4480806" y="1269070"/>
            <a:ext cx="4102500" cy="2733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Google Shape;708;p60"/>
          <p:cNvPicPr preferRelativeResize="0"/>
          <p:nvPr/>
        </p:nvPicPr>
        <p:blipFill rotWithShape="1">
          <a:blip r:embed="rId3">
            <a:alphaModFix/>
          </a:blip>
          <a:srcRect l="13049" t="13293" r="13846" b="15919"/>
          <a:stretch/>
        </p:blipFill>
        <p:spPr>
          <a:xfrm>
            <a:off x="2975200" y="1341575"/>
            <a:ext cx="3159550" cy="3059350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60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4707088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description</a:t>
            </a:r>
            <a:endParaRPr dirty="0"/>
          </a:p>
        </p:txBody>
      </p:sp>
      <p:sp>
        <p:nvSpPr>
          <p:cNvPr id="711" name="Google Shape;711;p60"/>
          <p:cNvSpPr txBox="1">
            <a:spLocks noGrp="1"/>
          </p:cNvSpPr>
          <p:nvPr>
            <p:ph type="subTitle" idx="2"/>
          </p:nvPr>
        </p:nvSpPr>
        <p:spPr>
          <a:xfrm>
            <a:off x="6840926" y="1622927"/>
            <a:ext cx="1735634" cy="7711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buNone/>
            </a:pPr>
            <a:r>
              <a:rPr lang="fr-FR" dirty="0"/>
              <a:t>B</a:t>
            </a:r>
            <a:r>
              <a:rPr lang="en" dirty="0"/>
              <a:t>etween 5 and 600 missing values per column (8 in total)</a:t>
            </a:r>
            <a:endParaRPr dirty="0"/>
          </a:p>
        </p:txBody>
      </p:sp>
      <p:sp>
        <p:nvSpPr>
          <p:cNvPr id="713" name="Google Shape;713;p60"/>
          <p:cNvSpPr txBox="1">
            <a:spLocks noGrp="1"/>
          </p:cNvSpPr>
          <p:nvPr>
            <p:ph type="subTitle" idx="4"/>
          </p:nvPr>
        </p:nvSpPr>
        <p:spPr>
          <a:xfrm>
            <a:off x="6839218" y="1215059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Missing data</a:t>
            </a:r>
            <a:endParaRPr dirty="0"/>
          </a:p>
        </p:txBody>
      </p:sp>
      <p:sp>
        <p:nvSpPr>
          <p:cNvPr id="717" name="Google Shape;717;p60"/>
          <p:cNvSpPr txBox="1">
            <a:spLocks noGrp="1"/>
          </p:cNvSpPr>
          <p:nvPr>
            <p:ph type="subTitle" idx="8"/>
          </p:nvPr>
        </p:nvSpPr>
        <p:spPr>
          <a:xfrm>
            <a:off x="721734" y="2851464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buNone/>
            </a:pPr>
            <a:r>
              <a:rPr lang="en" dirty="0"/>
              <a:t>Numerical = 3</a:t>
            </a:r>
          </a:p>
          <a:p>
            <a:pPr marL="0" lvl="0" indent="0" algn="r" rtl="0">
              <a:spcBef>
                <a:spcPts val="0"/>
              </a:spcBef>
              <a:buNone/>
            </a:pPr>
            <a:r>
              <a:rPr lang="en" dirty="0"/>
              <a:t>Object = 10</a:t>
            </a:r>
            <a:endParaRPr dirty="0"/>
          </a:p>
        </p:txBody>
      </p:sp>
      <p:sp>
        <p:nvSpPr>
          <p:cNvPr id="719" name="Google Shape;719;p60"/>
          <p:cNvSpPr txBox="1">
            <a:spLocks noGrp="1"/>
          </p:cNvSpPr>
          <p:nvPr>
            <p:ph type="subTitle" idx="13"/>
          </p:nvPr>
        </p:nvSpPr>
        <p:spPr>
          <a:xfrm>
            <a:off x="720029" y="2443595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Types</a:t>
            </a:r>
            <a:endParaRPr dirty="0"/>
          </a:p>
        </p:txBody>
      </p:sp>
      <p:sp>
        <p:nvSpPr>
          <p:cNvPr id="720" name="Google Shape;720;p60"/>
          <p:cNvSpPr txBox="1">
            <a:spLocks noGrp="1"/>
          </p:cNvSpPr>
          <p:nvPr>
            <p:ph type="subTitle" idx="14"/>
          </p:nvPr>
        </p:nvSpPr>
        <p:spPr>
          <a:xfrm>
            <a:off x="720881" y="1623939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/>
              <a:t>(2129, 13)</a:t>
            </a:r>
            <a:endParaRPr dirty="0"/>
          </a:p>
        </p:txBody>
      </p:sp>
      <p:sp>
        <p:nvSpPr>
          <p:cNvPr id="721" name="Google Shape;721;p60"/>
          <p:cNvSpPr txBox="1">
            <a:spLocks noGrp="1"/>
          </p:cNvSpPr>
          <p:nvPr>
            <p:ph type="subTitle" idx="15"/>
          </p:nvPr>
        </p:nvSpPr>
        <p:spPr>
          <a:xfrm>
            <a:off x="719175" y="1216071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Shape</a:t>
            </a:r>
            <a:endParaRPr dirty="0"/>
          </a:p>
        </p:txBody>
      </p:sp>
      <p:grpSp>
        <p:nvGrpSpPr>
          <p:cNvPr id="722" name="Google Shape;722;p60"/>
          <p:cNvGrpSpPr/>
          <p:nvPr/>
        </p:nvGrpSpPr>
        <p:grpSpPr>
          <a:xfrm>
            <a:off x="2371603" y="2505290"/>
            <a:ext cx="350166" cy="350198"/>
            <a:chOff x="1308631" y="1507830"/>
            <a:chExt cx="350166" cy="350198"/>
          </a:xfrm>
        </p:grpSpPr>
        <p:sp>
          <p:nvSpPr>
            <p:cNvPr id="723" name="Google Shape;723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" name="Google Shape;744;p60"/>
          <p:cNvGrpSpPr/>
          <p:nvPr/>
        </p:nvGrpSpPr>
        <p:grpSpPr>
          <a:xfrm>
            <a:off x="6317920" y="1276752"/>
            <a:ext cx="348257" cy="346188"/>
            <a:chOff x="3541011" y="3367320"/>
            <a:chExt cx="348257" cy="346188"/>
          </a:xfrm>
        </p:grpSpPr>
        <p:sp>
          <p:nvSpPr>
            <p:cNvPr id="745" name="Google Shape;745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" name="Google Shape;749;p60"/>
          <p:cNvSpPr/>
          <p:nvPr/>
        </p:nvSpPr>
        <p:spPr>
          <a:xfrm>
            <a:off x="2371603" y="1252632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714;p60">
            <a:extLst>
              <a:ext uri="{FF2B5EF4-FFF2-40B4-BE49-F238E27FC236}">
                <a16:creationId xmlns:a16="http://schemas.microsoft.com/office/drawing/2014/main" id="{DE92DB51-762C-45E3-B914-8A91D68F9CED}"/>
              </a:ext>
            </a:extLst>
          </p:cNvPr>
          <p:cNvSpPr txBox="1">
            <a:spLocks/>
          </p:cNvSpPr>
          <p:nvPr/>
        </p:nvSpPr>
        <p:spPr>
          <a:xfrm>
            <a:off x="6896124" y="2873614"/>
            <a:ext cx="1813447" cy="1905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Education</a:t>
            </a:r>
          </a:p>
          <a:p>
            <a:pPr marL="0" indent="0"/>
            <a:r>
              <a:rPr lang="en-US" dirty="0"/>
              <a:t>Time between jobs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Company type and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City development index</a:t>
            </a:r>
          </a:p>
          <a:p>
            <a:pPr marL="0" indent="0">
              <a:spcAft>
                <a:spcPts val="1600"/>
              </a:spcAft>
            </a:pPr>
            <a:endParaRPr lang="en-US" dirty="0"/>
          </a:p>
          <a:p>
            <a:pPr marL="0" indent="0">
              <a:spcAft>
                <a:spcPts val="1600"/>
              </a:spcAft>
            </a:pPr>
            <a:endParaRPr lang="en-US" dirty="0"/>
          </a:p>
        </p:txBody>
      </p:sp>
      <p:sp>
        <p:nvSpPr>
          <p:cNvPr id="61" name="Google Shape;715;p60">
            <a:extLst>
              <a:ext uri="{FF2B5EF4-FFF2-40B4-BE49-F238E27FC236}">
                <a16:creationId xmlns:a16="http://schemas.microsoft.com/office/drawing/2014/main" id="{39EF4D4B-C670-434C-A081-0F57C00757DD}"/>
              </a:ext>
            </a:extLst>
          </p:cNvPr>
          <p:cNvSpPr txBox="1">
            <a:spLocks/>
          </p:cNvSpPr>
          <p:nvPr/>
        </p:nvSpPr>
        <p:spPr>
          <a:xfrm>
            <a:off x="6894416" y="2465746"/>
            <a:ext cx="1735633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None/>
              <a:defRPr sz="1800" b="0" i="0" u="none" strike="noStrike" cap="none">
                <a:solidFill>
                  <a:schemeClr val="dk1"/>
                </a:solidFill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fr-FR" dirty="0" err="1"/>
              <a:t>Available</a:t>
            </a:r>
            <a:r>
              <a:rPr lang="fr-FR" dirty="0"/>
              <a:t> data</a:t>
            </a:r>
          </a:p>
        </p:txBody>
      </p:sp>
      <p:grpSp>
        <p:nvGrpSpPr>
          <p:cNvPr id="62" name="Google Shape;727;p60">
            <a:extLst>
              <a:ext uri="{FF2B5EF4-FFF2-40B4-BE49-F238E27FC236}">
                <a16:creationId xmlns:a16="http://schemas.microsoft.com/office/drawing/2014/main" id="{1CF4A5F5-FFBA-481B-8219-C4F45332FB3B}"/>
              </a:ext>
            </a:extLst>
          </p:cNvPr>
          <p:cNvGrpSpPr/>
          <p:nvPr/>
        </p:nvGrpSpPr>
        <p:grpSpPr>
          <a:xfrm>
            <a:off x="6382102" y="2532525"/>
            <a:ext cx="331993" cy="331993"/>
            <a:chOff x="870939" y="2439293"/>
            <a:chExt cx="331993" cy="331993"/>
          </a:xfrm>
        </p:grpSpPr>
        <p:sp>
          <p:nvSpPr>
            <p:cNvPr id="63" name="Google Shape;728;p60">
              <a:extLst>
                <a:ext uri="{FF2B5EF4-FFF2-40B4-BE49-F238E27FC236}">
                  <a16:creationId xmlns:a16="http://schemas.microsoft.com/office/drawing/2014/main" id="{3A51AF82-C1D7-409F-93A9-6934F93ACCCE}"/>
                </a:ext>
              </a:extLst>
            </p:cNvPr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29;p60">
              <a:extLst>
                <a:ext uri="{FF2B5EF4-FFF2-40B4-BE49-F238E27FC236}">
                  <a16:creationId xmlns:a16="http://schemas.microsoft.com/office/drawing/2014/main" id="{3025E9F6-A325-40B8-A4E6-06695035BA0B}"/>
                </a:ext>
              </a:extLst>
            </p:cNvPr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30;p60">
              <a:extLst>
                <a:ext uri="{FF2B5EF4-FFF2-40B4-BE49-F238E27FC236}">
                  <a16:creationId xmlns:a16="http://schemas.microsoft.com/office/drawing/2014/main" id="{861035F7-4725-43CC-9FA8-945E1D68BD29}"/>
                </a:ext>
              </a:extLst>
            </p:cNvPr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31;p60">
              <a:extLst>
                <a:ext uri="{FF2B5EF4-FFF2-40B4-BE49-F238E27FC236}">
                  <a16:creationId xmlns:a16="http://schemas.microsoft.com/office/drawing/2014/main" id="{1E228A64-400E-4AAC-8B7F-FBBDE06647C4}"/>
                </a:ext>
              </a:extLst>
            </p:cNvPr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32;p60">
              <a:extLst>
                <a:ext uri="{FF2B5EF4-FFF2-40B4-BE49-F238E27FC236}">
                  <a16:creationId xmlns:a16="http://schemas.microsoft.com/office/drawing/2014/main" id="{E4787CC7-A3E3-4D57-9312-ACDDAEDA2F51}"/>
                </a:ext>
              </a:extLst>
            </p:cNvPr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33;p60">
              <a:extLst>
                <a:ext uri="{FF2B5EF4-FFF2-40B4-BE49-F238E27FC236}">
                  <a16:creationId xmlns:a16="http://schemas.microsoft.com/office/drawing/2014/main" id="{BE3BB6E9-186A-4AE0-9979-B1B2CC8B3D35}"/>
                </a:ext>
              </a:extLst>
            </p:cNvPr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34;p60">
              <a:extLst>
                <a:ext uri="{FF2B5EF4-FFF2-40B4-BE49-F238E27FC236}">
                  <a16:creationId xmlns:a16="http://schemas.microsoft.com/office/drawing/2014/main" id="{4081FB0E-9210-4AC0-A426-90FE080B669B}"/>
                </a:ext>
              </a:extLst>
            </p:cNvPr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35;p60">
              <a:extLst>
                <a:ext uri="{FF2B5EF4-FFF2-40B4-BE49-F238E27FC236}">
                  <a16:creationId xmlns:a16="http://schemas.microsoft.com/office/drawing/2014/main" id="{4ADFBB88-7F39-47DC-B5A5-8B5FDC0D890C}"/>
                </a:ext>
              </a:extLst>
            </p:cNvPr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36;p60">
              <a:extLst>
                <a:ext uri="{FF2B5EF4-FFF2-40B4-BE49-F238E27FC236}">
                  <a16:creationId xmlns:a16="http://schemas.microsoft.com/office/drawing/2014/main" id="{27BCEC54-144E-450C-9257-A9B3AA0B48A5}"/>
                </a:ext>
              </a:extLst>
            </p:cNvPr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37;p60">
              <a:extLst>
                <a:ext uri="{FF2B5EF4-FFF2-40B4-BE49-F238E27FC236}">
                  <a16:creationId xmlns:a16="http://schemas.microsoft.com/office/drawing/2014/main" id="{1C9D2E24-CD80-4A87-B859-1DF08263E226}"/>
                </a:ext>
              </a:extLst>
            </p:cNvPr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8;p60">
              <a:extLst>
                <a:ext uri="{FF2B5EF4-FFF2-40B4-BE49-F238E27FC236}">
                  <a16:creationId xmlns:a16="http://schemas.microsoft.com/office/drawing/2014/main" id="{D3BD0595-74B8-4964-9FD7-7C97AC5FEE1C}"/>
                </a:ext>
              </a:extLst>
            </p:cNvPr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39;p60">
              <a:extLst>
                <a:ext uri="{FF2B5EF4-FFF2-40B4-BE49-F238E27FC236}">
                  <a16:creationId xmlns:a16="http://schemas.microsoft.com/office/drawing/2014/main" id="{4147692D-888F-4090-9772-D66649D6C0D9}"/>
                </a:ext>
              </a:extLst>
            </p:cNvPr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40;p60">
              <a:extLst>
                <a:ext uri="{FF2B5EF4-FFF2-40B4-BE49-F238E27FC236}">
                  <a16:creationId xmlns:a16="http://schemas.microsoft.com/office/drawing/2014/main" id="{75B06270-8AD9-4A0C-8447-99814CE47304}"/>
                </a:ext>
              </a:extLst>
            </p:cNvPr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41;p60">
              <a:extLst>
                <a:ext uri="{FF2B5EF4-FFF2-40B4-BE49-F238E27FC236}">
                  <a16:creationId xmlns:a16="http://schemas.microsoft.com/office/drawing/2014/main" id="{BC2D7A0B-FA06-4A36-990D-B3D8A282929E}"/>
                </a:ext>
              </a:extLst>
            </p:cNvPr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42;p60">
              <a:extLst>
                <a:ext uri="{FF2B5EF4-FFF2-40B4-BE49-F238E27FC236}">
                  <a16:creationId xmlns:a16="http://schemas.microsoft.com/office/drawing/2014/main" id="{E4A3011B-DBAE-4051-A064-C61BBF5E9E32}"/>
                </a:ext>
              </a:extLst>
            </p:cNvPr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43;p60">
              <a:extLst>
                <a:ext uri="{FF2B5EF4-FFF2-40B4-BE49-F238E27FC236}">
                  <a16:creationId xmlns:a16="http://schemas.microsoft.com/office/drawing/2014/main" id="{610E02E4-3B43-47B6-8630-F1C21EB0BF44}"/>
                </a:ext>
              </a:extLst>
            </p:cNvPr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41287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9" name="Google Shape;689;p57"/>
          <p:cNvPicPr preferRelativeResize="0"/>
          <p:nvPr/>
        </p:nvPicPr>
        <p:blipFill rotWithShape="1">
          <a:blip r:embed="rId3">
            <a:alphaModFix/>
          </a:blip>
          <a:srcRect l="3879" t="12724" r="4620" b="12732"/>
          <a:stretch/>
        </p:blipFill>
        <p:spPr>
          <a:xfrm>
            <a:off x="1178200" y="1599000"/>
            <a:ext cx="3579176" cy="2915800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57"/>
          <p:cNvSpPr txBox="1">
            <a:spLocks noGrp="1"/>
          </p:cNvSpPr>
          <p:nvPr>
            <p:ph type="title"/>
          </p:nvPr>
        </p:nvSpPr>
        <p:spPr>
          <a:xfrm>
            <a:off x="716250" y="540875"/>
            <a:ext cx="3738000" cy="1117800"/>
          </a:xfrm>
          <a:prstGeom prst="rect">
            <a:avLst/>
          </a:prstGeom>
        </p:spPr>
        <p:txBody>
          <a:bodyPr spcFirstLastPara="1" wrap="square" lIns="18287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endParaRPr dirty="0"/>
          </a:p>
        </p:txBody>
      </p:sp>
      <p:sp>
        <p:nvSpPr>
          <p:cNvPr id="691" name="Google Shape;691;p57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32796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 err="1"/>
              <a:t>Streamlit</a:t>
            </a:r>
            <a:r>
              <a:rPr lang="fr-FR" dirty="0"/>
              <a:t> appropriation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 err="1"/>
              <a:t>Creating</a:t>
            </a:r>
            <a:r>
              <a:rPr lang="fr-FR" dirty="0"/>
              <a:t> </a:t>
            </a:r>
            <a:r>
              <a:rPr lang="fr-FR" dirty="0" err="1"/>
              <a:t>dynamic</a:t>
            </a:r>
            <a:r>
              <a:rPr lang="fr-FR" dirty="0"/>
              <a:t> graphs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 err="1"/>
              <a:t>Extracting</a:t>
            </a:r>
            <a:r>
              <a:rPr lang="fr-FR" dirty="0"/>
              <a:t> </a:t>
            </a:r>
            <a:r>
              <a:rPr lang="fr-FR" dirty="0" err="1"/>
              <a:t>valuable</a:t>
            </a:r>
            <a:r>
              <a:rPr lang="fr-FR" dirty="0"/>
              <a:t> insights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/>
              <a:t>Link version to </a:t>
            </a:r>
            <a:r>
              <a:rPr lang="fr-FR" dirty="0" err="1"/>
              <a:t>Heroku</a:t>
            </a:r>
            <a:endParaRPr lang="fr-FR"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Google Shape;496;p46"/>
          <p:cNvPicPr preferRelativeResize="0"/>
          <p:nvPr/>
        </p:nvPicPr>
        <p:blipFill rotWithShape="1">
          <a:blip r:embed="rId3">
            <a:alphaModFix/>
          </a:blip>
          <a:srcRect l="8039" t="10491" r="4769" b="4762"/>
          <a:stretch/>
        </p:blipFill>
        <p:spPr>
          <a:xfrm>
            <a:off x="1014850" y="1209200"/>
            <a:ext cx="3950400" cy="3839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97" name="Google Shape;497;p46"/>
          <p:cNvSpPr txBox="1">
            <a:spLocks noGrp="1"/>
          </p:cNvSpPr>
          <p:nvPr>
            <p:ph type="title"/>
          </p:nvPr>
        </p:nvSpPr>
        <p:spPr>
          <a:xfrm>
            <a:off x="716250" y="445578"/>
            <a:ext cx="4759914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Process and decision making</a:t>
            </a:r>
            <a:endParaRPr sz="3000" dirty="0"/>
          </a:p>
        </p:txBody>
      </p:sp>
      <p:sp>
        <p:nvSpPr>
          <p:cNvPr id="498" name="Google Shape;498;p46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28440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fr-FR" dirty="0"/>
              <a:t>Kanban </a:t>
            </a:r>
            <a:r>
              <a:rPr lang="fr-FR" dirty="0" err="1"/>
              <a:t>project</a:t>
            </a:r>
            <a:r>
              <a:rPr lang="fr-FR" dirty="0"/>
              <a:t> planning</a:t>
            </a:r>
          </a:p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fr-FR" dirty="0"/>
              <a:t>Data </a:t>
            </a:r>
            <a:r>
              <a:rPr lang="fr-FR" dirty="0" err="1"/>
              <a:t>cleaning</a:t>
            </a:r>
            <a:r>
              <a:rPr lang="fr-FR" dirty="0"/>
              <a:t> </a:t>
            </a:r>
          </a:p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fr-FR" dirty="0" err="1"/>
              <a:t>Understanding</a:t>
            </a:r>
            <a:r>
              <a:rPr lang="fr-FR" dirty="0"/>
              <a:t> the </a:t>
            </a:r>
            <a:r>
              <a:rPr lang="fr-FR" dirty="0" err="1"/>
              <a:t>available</a:t>
            </a:r>
            <a:r>
              <a:rPr lang="fr-FR" dirty="0"/>
              <a:t> data &amp; </a:t>
            </a:r>
            <a:r>
              <a:rPr lang="fr-FR" dirty="0" err="1"/>
              <a:t>creating</a:t>
            </a:r>
            <a:r>
              <a:rPr lang="fr-FR" dirty="0"/>
              <a:t> </a:t>
            </a:r>
            <a:r>
              <a:rPr lang="fr-FR" dirty="0" err="1"/>
              <a:t>usefull</a:t>
            </a:r>
            <a:r>
              <a:rPr lang="fr-FR" dirty="0"/>
              <a:t> graphs</a:t>
            </a:r>
          </a:p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fr-FR" dirty="0" err="1"/>
              <a:t>Linking</a:t>
            </a:r>
            <a:r>
              <a:rPr lang="fr-FR" dirty="0"/>
              <a:t> all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streamlit</a:t>
            </a:r>
            <a:endParaRPr lang="fr-FR" dirty="0"/>
          </a:p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fr-FR" dirty="0" err="1"/>
              <a:t>Analyzing</a:t>
            </a:r>
            <a:r>
              <a:rPr lang="fr-FR" dirty="0"/>
              <a:t> graphs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1977" y="752734"/>
            <a:ext cx="3974924" cy="39749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54"/>
          <p:cNvGrpSpPr/>
          <p:nvPr/>
        </p:nvGrpSpPr>
        <p:grpSpPr>
          <a:xfrm rot="5400000">
            <a:off x="4789118" y="-19612"/>
            <a:ext cx="808790" cy="1081915"/>
            <a:chOff x="5700725" y="2096750"/>
            <a:chExt cx="1468925" cy="1964975"/>
          </a:xfrm>
        </p:grpSpPr>
        <p:sp>
          <p:nvSpPr>
            <p:cNvPr id="594" name="Google Shape;594;p54"/>
            <p:cNvSpPr/>
            <p:nvPr/>
          </p:nvSpPr>
          <p:spPr>
            <a:xfrm>
              <a:off x="6325075" y="3692300"/>
              <a:ext cx="587225" cy="359950"/>
            </a:xfrm>
            <a:custGeom>
              <a:avLst/>
              <a:gdLst/>
              <a:ahLst/>
              <a:cxnLst/>
              <a:rect l="l" t="t" r="r" b="b"/>
              <a:pathLst>
                <a:path w="23489" h="14398" extrusionOk="0">
                  <a:moveTo>
                    <a:pt x="0" y="0"/>
                  </a:moveTo>
                  <a:lnTo>
                    <a:pt x="0" y="0"/>
                  </a:lnTo>
                  <a:cubicBezTo>
                    <a:pt x="5483" y="7747"/>
                    <a:pt x="14044" y="13336"/>
                    <a:pt x="23488" y="14397"/>
                  </a:cubicBezTo>
                  <a:cubicBezTo>
                    <a:pt x="19314" y="6297"/>
                    <a:pt x="12806" y="3467"/>
                    <a:pt x="12806" y="3467"/>
                  </a:cubicBezTo>
                  <a:cubicBezTo>
                    <a:pt x="8773" y="1592"/>
                    <a:pt x="4422" y="425"/>
                    <a:pt x="0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4"/>
            <p:cNvSpPr/>
            <p:nvPr/>
          </p:nvSpPr>
          <p:spPr>
            <a:xfrm>
              <a:off x="6130525" y="2382575"/>
              <a:ext cx="1039125" cy="1679150"/>
            </a:xfrm>
            <a:custGeom>
              <a:avLst/>
              <a:gdLst/>
              <a:ahLst/>
              <a:cxnLst/>
              <a:rect l="l" t="t" r="r" b="b"/>
              <a:pathLst>
                <a:path w="41565" h="67166" extrusionOk="0">
                  <a:moveTo>
                    <a:pt x="41564" y="1"/>
                  </a:moveTo>
                  <a:cubicBezTo>
                    <a:pt x="35091" y="1"/>
                    <a:pt x="28264" y="107"/>
                    <a:pt x="21967" y="1982"/>
                  </a:cubicBezTo>
                  <a:cubicBezTo>
                    <a:pt x="22356" y="4104"/>
                    <a:pt x="22427" y="6262"/>
                    <a:pt x="22109" y="8384"/>
                  </a:cubicBezTo>
                  <a:cubicBezTo>
                    <a:pt x="21401" y="13124"/>
                    <a:pt x="18394" y="19067"/>
                    <a:pt x="13973" y="21367"/>
                  </a:cubicBezTo>
                  <a:lnTo>
                    <a:pt x="13937" y="21367"/>
                  </a:lnTo>
                  <a:cubicBezTo>
                    <a:pt x="12310" y="22216"/>
                    <a:pt x="10435" y="22463"/>
                    <a:pt x="8631" y="22675"/>
                  </a:cubicBezTo>
                  <a:lnTo>
                    <a:pt x="2087" y="23418"/>
                  </a:lnTo>
                  <a:cubicBezTo>
                    <a:pt x="2016" y="23843"/>
                    <a:pt x="1910" y="24232"/>
                    <a:pt x="1804" y="24621"/>
                  </a:cubicBezTo>
                  <a:cubicBezTo>
                    <a:pt x="0" y="33111"/>
                    <a:pt x="1769" y="42414"/>
                    <a:pt x="6155" y="49842"/>
                  </a:cubicBezTo>
                  <a:cubicBezTo>
                    <a:pt x="6650" y="50691"/>
                    <a:pt x="7216" y="51540"/>
                    <a:pt x="7782" y="52389"/>
                  </a:cubicBezTo>
                  <a:cubicBezTo>
                    <a:pt x="12204" y="52814"/>
                    <a:pt x="16555" y="53981"/>
                    <a:pt x="20623" y="55821"/>
                  </a:cubicBezTo>
                  <a:cubicBezTo>
                    <a:pt x="20623" y="55821"/>
                    <a:pt x="27096" y="58686"/>
                    <a:pt x="31270" y="66786"/>
                  </a:cubicBezTo>
                  <a:cubicBezTo>
                    <a:pt x="31553" y="66822"/>
                    <a:pt x="31801" y="66857"/>
                    <a:pt x="32049" y="66857"/>
                  </a:cubicBezTo>
                  <a:cubicBezTo>
                    <a:pt x="32770" y="66911"/>
                    <a:pt x="37826" y="67166"/>
                    <a:pt x="40260" y="67166"/>
                  </a:cubicBezTo>
                  <a:cubicBezTo>
                    <a:pt x="41050" y="67166"/>
                    <a:pt x="41564" y="67139"/>
                    <a:pt x="41564" y="67069"/>
                  </a:cubicBezTo>
                  <a:lnTo>
                    <a:pt x="41564" y="1"/>
                  </a:ln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4"/>
            <p:cNvSpPr/>
            <p:nvPr/>
          </p:nvSpPr>
          <p:spPr>
            <a:xfrm>
              <a:off x="5700725" y="2096750"/>
              <a:ext cx="979000" cy="893650"/>
            </a:xfrm>
            <a:custGeom>
              <a:avLst/>
              <a:gdLst/>
              <a:ahLst/>
              <a:cxnLst/>
              <a:rect l="l" t="t" r="r" b="b"/>
              <a:pathLst>
                <a:path w="39160" h="35746" extrusionOk="0">
                  <a:moveTo>
                    <a:pt x="23251" y="0"/>
                  </a:moveTo>
                  <a:cubicBezTo>
                    <a:pt x="18548" y="0"/>
                    <a:pt x="13890" y="1974"/>
                    <a:pt x="10188" y="4960"/>
                  </a:cubicBezTo>
                  <a:cubicBezTo>
                    <a:pt x="5483" y="8781"/>
                    <a:pt x="2193" y="14051"/>
                    <a:pt x="814" y="19959"/>
                  </a:cubicBezTo>
                  <a:cubicBezTo>
                    <a:pt x="177" y="22753"/>
                    <a:pt x="0" y="25725"/>
                    <a:pt x="779" y="28484"/>
                  </a:cubicBezTo>
                  <a:cubicBezTo>
                    <a:pt x="1592" y="31278"/>
                    <a:pt x="3467" y="33790"/>
                    <a:pt x="6120" y="34957"/>
                  </a:cubicBezTo>
                  <a:cubicBezTo>
                    <a:pt x="7511" y="35551"/>
                    <a:pt x="8980" y="35746"/>
                    <a:pt x="10471" y="35746"/>
                  </a:cubicBezTo>
                  <a:cubicBezTo>
                    <a:pt x="11823" y="35746"/>
                    <a:pt x="13193" y="35585"/>
                    <a:pt x="14539" y="35417"/>
                  </a:cubicBezTo>
                  <a:lnTo>
                    <a:pt x="19279" y="34887"/>
                  </a:lnTo>
                  <a:cubicBezTo>
                    <a:pt x="21225" y="27210"/>
                    <a:pt x="25894" y="19994"/>
                    <a:pt x="32863" y="16068"/>
                  </a:cubicBezTo>
                  <a:cubicBezTo>
                    <a:pt x="34844" y="14936"/>
                    <a:pt x="36966" y="14051"/>
                    <a:pt x="39159" y="13415"/>
                  </a:cubicBezTo>
                  <a:cubicBezTo>
                    <a:pt x="38629" y="10549"/>
                    <a:pt x="37355" y="7861"/>
                    <a:pt x="35480" y="5633"/>
                  </a:cubicBezTo>
                  <a:cubicBezTo>
                    <a:pt x="32827" y="2590"/>
                    <a:pt x="29184" y="609"/>
                    <a:pt x="25186" y="114"/>
                  </a:cubicBezTo>
                  <a:cubicBezTo>
                    <a:pt x="24542" y="37"/>
                    <a:pt x="23896" y="0"/>
                    <a:pt x="2325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4"/>
            <p:cNvSpPr/>
            <p:nvPr/>
          </p:nvSpPr>
          <p:spPr>
            <a:xfrm>
              <a:off x="6182700" y="2433000"/>
              <a:ext cx="508525" cy="535925"/>
            </a:xfrm>
            <a:custGeom>
              <a:avLst/>
              <a:gdLst/>
              <a:ahLst/>
              <a:cxnLst/>
              <a:rect l="l" t="t" r="r" b="b"/>
              <a:pathLst>
                <a:path w="20341" h="21437" extrusionOk="0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54"/>
          <p:cNvGrpSpPr/>
          <p:nvPr/>
        </p:nvGrpSpPr>
        <p:grpSpPr>
          <a:xfrm>
            <a:off x="79130" y="3233252"/>
            <a:ext cx="885185" cy="1313185"/>
            <a:chOff x="3639300" y="1362050"/>
            <a:chExt cx="1228400" cy="1822350"/>
          </a:xfrm>
        </p:grpSpPr>
        <p:sp>
          <p:nvSpPr>
            <p:cNvPr id="599" name="Google Shape;599;p54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4"/>
            <p:cNvSpPr/>
            <p:nvPr/>
          </p:nvSpPr>
          <p:spPr>
            <a:xfrm>
              <a:off x="3749850" y="1362050"/>
              <a:ext cx="1117850" cy="1586525"/>
            </a:xfrm>
            <a:custGeom>
              <a:avLst/>
              <a:gdLst/>
              <a:ahLst/>
              <a:cxnLst/>
              <a:rect l="l" t="t" r="r" b="b"/>
              <a:pathLst>
                <a:path w="44714" h="63461" extrusionOk="0">
                  <a:moveTo>
                    <a:pt x="44713" y="1"/>
                  </a:moveTo>
                  <a:cubicBezTo>
                    <a:pt x="44678" y="7040"/>
                    <a:pt x="34879" y="11992"/>
                    <a:pt x="29502" y="14150"/>
                  </a:cubicBezTo>
                  <a:cubicBezTo>
                    <a:pt x="27415" y="14964"/>
                    <a:pt x="25258" y="15671"/>
                    <a:pt x="23100" y="16343"/>
                  </a:cubicBezTo>
                  <a:cubicBezTo>
                    <a:pt x="23595" y="17015"/>
                    <a:pt x="24019" y="17723"/>
                    <a:pt x="24373" y="18466"/>
                  </a:cubicBezTo>
                  <a:cubicBezTo>
                    <a:pt x="25541" y="21083"/>
                    <a:pt x="25682" y="24055"/>
                    <a:pt x="24798" y="26778"/>
                  </a:cubicBezTo>
                  <a:cubicBezTo>
                    <a:pt x="23666" y="30245"/>
                    <a:pt x="20836" y="33004"/>
                    <a:pt x="17475" y="34455"/>
                  </a:cubicBezTo>
                  <a:cubicBezTo>
                    <a:pt x="15798" y="35190"/>
                    <a:pt x="13648" y="35654"/>
                    <a:pt x="11545" y="35654"/>
                  </a:cubicBezTo>
                  <a:cubicBezTo>
                    <a:pt x="9702" y="35654"/>
                    <a:pt x="7895" y="35297"/>
                    <a:pt x="6474" y="34455"/>
                  </a:cubicBezTo>
                  <a:lnTo>
                    <a:pt x="6439" y="34455"/>
                  </a:lnTo>
                  <a:cubicBezTo>
                    <a:pt x="5342" y="33782"/>
                    <a:pt x="4493" y="32757"/>
                    <a:pt x="3679" y="31731"/>
                  </a:cubicBezTo>
                  <a:lnTo>
                    <a:pt x="3644" y="31695"/>
                  </a:lnTo>
                  <a:cubicBezTo>
                    <a:pt x="3113" y="33146"/>
                    <a:pt x="2689" y="34631"/>
                    <a:pt x="2371" y="36152"/>
                  </a:cubicBezTo>
                  <a:cubicBezTo>
                    <a:pt x="1" y="46835"/>
                    <a:pt x="6403" y="56669"/>
                    <a:pt x="15636" y="63461"/>
                  </a:cubicBezTo>
                  <a:cubicBezTo>
                    <a:pt x="16626" y="61515"/>
                    <a:pt x="17900" y="59676"/>
                    <a:pt x="19385" y="58049"/>
                  </a:cubicBezTo>
                  <a:cubicBezTo>
                    <a:pt x="22763" y="54488"/>
                    <a:pt x="27293" y="52708"/>
                    <a:pt x="32052" y="52708"/>
                  </a:cubicBezTo>
                  <a:cubicBezTo>
                    <a:pt x="32824" y="52708"/>
                    <a:pt x="33603" y="52755"/>
                    <a:pt x="34384" y="52849"/>
                  </a:cubicBezTo>
                  <a:cubicBezTo>
                    <a:pt x="36754" y="53132"/>
                    <a:pt x="43263" y="53910"/>
                    <a:pt x="44501" y="56881"/>
                  </a:cubicBezTo>
                  <a:cubicBezTo>
                    <a:pt x="44572" y="35454"/>
                    <a:pt x="44713" y="30"/>
                    <a:pt x="44713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4"/>
            <p:cNvSpPr/>
            <p:nvPr/>
          </p:nvSpPr>
          <p:spPr>
            <a:xfrm>
              <a:off x="3639300" y="1616750"/>
              <a:ext cx="688050" cy="537700"/>
            </a:xfrm>
            <a:custGeom>
              <a:avLst/>
              <a:gdLst/>
              <a:ahLst/>
              <a:cxnLst/>
              <a:rect l="l" t="t" r="r" b="b"/>
              <a:pathLst>
                <a:path w="27522" h="21508" extrusionOk="0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4"/>
            <p:cNvSpPr/>
            <p:nvPr/>
          </p:nvSpPr>
          <p:spPr>
            <a:xfrm>
              <a:off x="3841825" y="1770625"/>
              <a:ext cx="550975" cy="481800"/>
            </a:xfrm>
            <a:custGeom>
              <a:avLst/>
              <a:gdLst/>
              <a:ahLst/>
              <a:cxnLst/>
              <a:rect l="l" t="t" r="r" b="b"/>
              <a:pathLst>
                <a:path w="22039" h="19272" extrusionOk="0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54"/>
          <p:cNvSpPr txBox="1">
            <a:spLocks noGrp="1"/>
          </p:cNvSpPr>
          <p:nvPr>
            <p:ph type="title"/>
          </p:nvPr>
        </p:nvSpPr>
        <p:spPr>
          <a:xfrm>
            <a:off x="710337" y="228991"/>
            <a:ext cx="38712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Insights</a:t>
            </a:r>
            <a:endParaRPr dirty="0"/>
          </a:p>
        </p:txBody>
      </p:sp>
      <p:graphicFrame>
        <p:nvGraphicFramePr>
          <p:cNvPr id="604" name="Google Shape;604;p54"/>
          <p:cNvGraphicFramePr/>
          <p:nvPr>
            <p:extLst>
              <p:ext uri="{D42A27DB-BD31-4B8C-83A1-F6EECF244321}">
                <p14:modId xmlns:p14="http://schemas.microsoft.com/office/powerpoint/2010/main" val="2401083724"/>
              </p:ext>
            </p:extLst>
          </p:nvPr>
        </p:nvGraphicFramePr>
        <p:xfrm>
          <a:off x="904417" y="925741"/>
          <a:ext cx="4830054" cy="4068990"/>
        </p:xfrm>
        <a:graphic>
          <a:graphicData uri="http://schemas.openxmlformats.org/drawingml/2006/table">
            <a:tbl>
              <a:tblPr>
                <a:noFill/>
                <a:tableStyleId>{3E50051B-DF30-438F-B6C5-ECDC1F92C164}</a:tableStyleId>
              </a:tblPr>
              <a:tblGrid>
                <a:gridCol w="12722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577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139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600" dirty="0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Type of </a:t>
                      </a:r>
                      <a:r>
                        <a:rPr lang="fr-FR" sz="1600" dirty="0" err="1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companies</a:t>
                      </a:r>
                      <a:endParaRPr sz="1600" dirty="0">
                        <a:latin typeface="Palanquin SemiBold"/>
                        <a:ea typeface="Palanquin SemiBold"/>
                        <a:cs typeface="Palanquin SemiBold"/>
                        <a:sym typeface="Palanquin Semi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More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females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working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in NGO and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Early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stage start-ups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More males in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private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companies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and public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sector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993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600" dirty="0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Education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600" dirty="0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background</a:t>
                      </a:r>
                      <a:endParaRPr sz="1600" dirty="0">
                        <a:latin typeface="Palanquin SemiBold"/>
                        <a:ea typeface="Palanquin SemiBold"/>
                        <a:cs typeface="Palanquin SemiBold"/>
                        <a:sym typeface="Palanquin Semi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Only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Private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companies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&amp; ‘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other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’ have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employees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+250 training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hours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Our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dataset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includes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a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majority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of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Graduates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Primary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school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level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empl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. = &lt;10yrs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experience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Graduate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/Master/PhD are the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only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ones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more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that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17yrs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exp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No major and STEM are population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biggest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slice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5yrs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between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jobs</a:t>
                      </a:r>
                      <a:endParaRPr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5795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1800" dirty="0" err="1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Company</a:t>
                      </a:r>
                      <a:r>
                        <a:rPr lang="fr-FR" sz="1800" dirty="0">
                          <a:latin typeface="Palanquin SemiBold"/>
                          <a:ea typeface="Palanquin SemiBold"/>
                          <a:cs typeface="Palanquin SemiBold"/>
                          <a:sym typeface="Palanquin SemiBold"/>
                        </a:rPr>
                        <a:t> location</a:t>
                      </a:r>
                      <a:endParaRPr sz="1800" dirty="0">
                        <a:latin typeface="Palanquin SemiBold"/>
                        <a:ea typeface="Palanquin SemiBold"/>
                        <a:cs typeface="Palanquin SemiBold"/>
                        <a:sym typeface="Palanquin Semi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The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higher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the city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development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index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is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, the more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companies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can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be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found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Most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company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types have a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homogenous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increase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.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Private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companies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count have a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bigger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increase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once city index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reaches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0.5-0.75 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City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smallest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dev index. Has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higher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rate of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employees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with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no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experience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vs.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Highest</a:t>
                      </a:r>
                      <a:r>
                        <a:rPr lang="fr-FR" sz="1050" dirty="0">
                          <a:latin typeface="Lato"/>
                          <a:ea typeface="Lato"/>
                          <a:cs typeface="Lato"/>
                          <a:sym typeface="Lato"/>
                        </a:rPr>
                        <a:t> index have relevant </a:t>
                      </a:r>
                      <a:r>
                        <a:rPr lang="fr-FR" sz="1050" dirty="0" err="1">
                          <a:latin typeface="Lato"/>
                          <a:ea typeface="Lato"/>
                          <a:cs typeface="Lato"/>
                          <a:sym typeface="Lato"/>
                        </a:rPr>
                        <a:t>experience</a:t>
                      </a:r>
                      <a:endParaRPr lang="fr-FR"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sz="1050" dirty="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62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3855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Streamlit demo</a:t>
            </a:r>
            <a:endParaRPr dirty="0"/>
          </a:p>
        </p:txBody>
      </p:sp>
      <p:pic>
        <p:nvPicPr>
          <p:cNvPr id="809" name="Google Shape;809;p62"/>
          <p:cNvPicPr preferRelativeResize="0"/>
          <p:nvPr/>
        </p:nvPicPr>
        <p:blipFill rotWithShape="1">
          <a:blip r:embed="rId3">
            <a:alphaModFix/>
          </a:blip>
          <a:srcRect l="-7096" t="8892" r="5284" b="11641"/>
          <a:stretch/>
        </p:blipFill>
        <p:spPr>
          <a:xfrm>
            <a:off x="1092975" y="1455425"/>
            <a:ext cx="3565374" cy="298042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ous-titre 8">
            <a:extLst>
              <a:ext uri="{FF2B5EF4-FFF2-40B4-BE49-F238E27FC236}">
                <a16:creationId xmlns:a16="http://schemas.microsoft.com/office/drawing/2014/main" id="{30CFF060-B1F8-4D30-9227-C862B3BD78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0476" y="1909725"/>
            <a:ext cx="3607910" cy="560700"/>
          </a:xfrm>
        </p:spPr>
        <p:txBody>
          <a:bodyPr/>
          <a:lstStyle/>
          <a:p>
            <a:r>
              <a:rPr lang="fr-FR" dirty="0">
                <a:hlinkClick r:id="rId4"/>
              </a:rPr>
              <a:t>https://hr-dashboard-streamlit.herokuapp.com/</a:t>
            </a:r>
            <a:endParaRPr lang="fr-FR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2" name="Google Shape;1132;p77"/>
          <p:cNvPicPr preferRelativeResize="0"/>
          <p:nvPr/>
        </p:nvPicPr>
        <p:blipFill rotWithShape="1">
          <a:blip r:embed="rId3">
            <a:alphaModFix/>
          </a:blip>
          <a:srcRect l="3817" t="13431" r="2846" b="2464"/>
          <a:stretch/>
        </p:blipFill>
        <p:spPr>
          <a:xfrm>
            <a:off x="767325" y="866325"/>
            <a:ext cx="3896100" cy="3511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33" name="Google Shape;1133;p77"/>
          <p:cNvSpPr txBox="1">
            <a:spLocks noGrp="1"/>
          </p:cNvSpPr>
          <p:nvPr>
            <p:ph type="ctrTitle"/>
          </p:nvPr>
        </p:nvSpPr>
        <p:spPr>
          <a:xfrm flipH="1">
            <a:off x="5073609" y="1170317"/>
            <a:ext cx="3413700" cy="159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C56FCA-F0BD-4071-B1C4-3CD64BC850A4}"/>
              </a:ext>
            </a:extLst>
          </p:cNvPr>
          <p:cNvSpPr/>
          <p:nvPr/>
        </p:nvSpPr>
        <p:spPr>
          <a:xfrm>
            <a:off x="4736662" y="2621925"/>
            <a:ext cx="4365296" cy="25119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vestment Fund Company Profile by Slidesgo">
  <a:themeElements>
    <a:clrScheme name="Simple Light">
      <a:dk1>
        <a:srgbClr val="2A2828"/>
      </a:dk1>
      <a:lt1>
        <a:srgbClr val="FFFFFF"/>
      </a:lt1>
      <a:dk2>
        <a:srgbClr val="FFA8A1"/>
      </a:dk2>
      <a:lt2>
        <a:srgbClr val="FEF4EA"/>
      </a:lt2>
      <a:accent1>
        <a:srgbClr val="FFD8B1"/>
      </a:accent1>
      <a:accent2>
        <a:srgbClr val="CAD5D7"/>
      </a:accent2>
      <a:accent3>
        <a:srgbClr val="212121"/>
      </a:accent3>
      <a:accent4>
        <a:srgbClr val="FFD8B1"/>
      </a:accent4>
      <a:accent5>
        <a:srgbClr val="FFA8A1"/>
      </a:accent5>
      <a:accent6>
        <a:srgbClr val="FEF4EA"/>
      </a:accent6>
      <a:hlink>
        <a:srgbClr val="3034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248</Words>
  <Application>Microsoft Office PowerPoint</Application>
  <PresentationFormat>Affichage à l'écran (16:9)</PresentationFormat>
  <Paragraphs>62</Paragraphs>
  <Slides>8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5" baseType="lpstr">
      <vt:lpstr>Montserrat Medium</vt:lpstr>
      <vt:lpstr>Lato</vt:lpstr>
      <vt:lpstr>Arial</vt:lpstr>
      <vt:lpstr>Wingdings</vt:lpstr>
      <vt:lpstr>Palanquin SemiBold</vt:lpstr>
      <vt:lpstr>Playfair Display</vt:lpstr>
      <vt:lpstr>Investment Fund Company Profile by Slidesgo</vt:lpstr>
      <vt:lpstr>HR Analytics</vt:lpstr>
      <vt:lpstr>Content</vt:lpstr>
      <vt:lpstr>Dataset description</vt:lpstr>
      <vt:lpstr>Challenges</vt:lpstr>
      <vt:lpstr>Process and decision making</vt:lpstr>
      <vt:lpstr>Insights</vt:lpstr>
      <vt:lpstr>Streamlit demo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 Analytics</dc:title>
  <dc:creator>Sarah</dc:creator>
  <cp:lastModifiedBy>Sarah Léouffre</cp:lastModifiedBy>
  <cp:revision>5</cp:revision>
  <dcterms:modified xsi:type="dcterms:W3CDTF">2022-01-16T19:09:41Z</dcterms:modified>
</cp:coreProperties>
</file>